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3" r:id="rId1"/>
    <p:sldMasterId id="2147483676" r:id="rId2"/>
  </p:sldMasterIdLst>
  <p:notesMasterIdLst>
    <p:notesMasterId r:id="rId25"/>
  </p:notesMasterIdLst>
  <p:sldIdLst>
    <p:sldId id="345" r:id="rId3"/>
    <p:sldId id="848" r:id="rId4"/>
    <p:sldId id="839" r:id="rId5"/>
    <p:sldId id="844" r:id="rId6"/>
    <p:sldId id="889" r:id="rId7"/>
    <p:sldId id="845" r:id="rId8"/>
    <p:sldId id="891" r:id="rId9"/>
    <p:sldId id="892" r:id="rId10"/>
    <p:sldId id="893" r:id="rId11"/>
    <p:sldId id="894" r:id="rId12"/>
    <p:sldId id="895" r:id="rId13"/>
    <p:sldId id="896" r:id="rId14"/>
    <p:sldId id="897" r:id="rId15"/>
    <p:sldId id="898" r:id="rId16"/>
    <p:sldId id="899" r:id="rId17"/>
    <p:sldId id="311" r:id="rId18"/>
    <p:sldId id="326" r:id="rId19"/>
    <p:sldId id="361" r:id="rId20"/>
    <p:sldId id="362" r:id="rId21"/>
    <p:sldId id="369" r:id="rId22"/>
    <p:sldId id="402" r:id="rId23"/>
    <p:sldId id="323"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680">
          <p15:clr>
            <a:srgbClr val="747775"/>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2E9E"/>
    <a:srgbClr val="0C1145"/>
    <a:srgbClr val="8AD5F0"/>
    <a:srgbClr val="61CAF0"/>
    <a:srgbClr val="44C2F0"/>
    <a:srgbClr val="0089E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B9A14B-5E65-4FCD-B63C-320B7392FAA8}" v="27" dt="2025-04-23T17:15:55.672"/>
  </p1510:revLst>
</p1510:revInfo>
</file>

<file path=ppt/tableStyles.xml><?xml version="1.0" encoding="utf-8"?>
<a:tblStyleLst xmlns:a="http://schemas.openxmlformats.org/drawingml/2006/main" def="{E0F6A0EA-E8BF-44D3-ABF7-D1B2C8087F69}">
  <a:tblStyle styleId="{E0F6A0EA-E8BF-44D3-ABF7-D1B2C8087F69}"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C967888D-0118-41BE-BCB4-3AA38B6A5BEA}" styleName="Table_1">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1975" autoAdjust="0"/>
    <p:restoredTop sz="85158" autoAdjust="0"/>
  </p:normalViewPr>
  <p:slideViewPr>
    <p:cSldViewPr snapToGrid="0">
      <p:cViewPr varScale="1">
        <p:scale>
          <a:sx n="68" d="100"/>
          <a:sy n="68" d="100"/>
        </p:scale>
        <p:origin x="544" y="272"/>
      </p:cViewPr>
      <p:guideLst>
        <p:guide orient="horz" pos="680"/>
        <p:guide pos="2880"/>
      </p:guideLst>
    </p:cSldViewPr>
  </p:slideViewPr>
  <p:notesTextViewPr>
    <p:cViewPr>
      <p:scale>
        <a:sx n="1" d="1"/>
        <a:sy n="1" d="1"/>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microsoft.com/office/2015/10/relationships/revisionInfo" Target="revisionInfo.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e Rainie" userId="893250b3115606f8" providerId="LiveId" clId="{4FB9A14B-5E65-4FCD-B63C-320B7392FAA8}"/>
    <pc:docChg chg="undo custSel addSld delSld modSld sldOrd delMainMaster">
      <pc:chgData name="Lee Rainie" userId="893250b3115606f8" providerId="LiveId" clId="{4FB9A14B-5E65-4FCD-B63C-320B7392FAA8}" dt="2025-04-23T17:15:55.617" v="223"/>
      <pc:docMkLst>
        <pc:docMk/>
      </pc:docMkLst>
      <pc:sldChg chg="del">
        <pc:chgData name="Lee Rainie" userId="893250b3115606f8" providerId="LiveId" clId="{4FB9A14B-5E65-4FCD-B63C-320B7392FAA8}" dt="2025-04-23T15:06:55.958" v="17" actId="47"/>
        <pc:sldMkLst>
          <pc:docMk/>
          <pc:sldMk cId="0" sldId="256"/>
        </pc:sldMkLst>
      </pc:sldChg>
      <pc:sldChg chg="del">
        <pc:chgData name="Lee Rainie" userId="893250b3115606f8" providerId="LiveId" clId="{4FB9A14B-5E65-4FCD-B63C-320B7392FAA8}" dt="2025-04-23T15:09:43.726" v="43" actId="47"/>
        <pc:sldMkLst>
          <pc:docMk/>
          <pc:sldMk cId="1757246575" sldId="299"/>
        </pc:sldMkLst>
      </pc:sldChg>
      <pc:sldChg chg="add">
        <pc:chgData name="Lee Rainie" userId="893250b3115606f8" providerId="LiveId" clId="{4FB9A14B-5E65-4FCD-B63C-320B7392FAA8}" dt="2025-04-23T17:15:55.617" v="223"/>
        <pc:sldMkLst>
          <pc:docMk/>
          <pc:sldMk cId="2753585013" sldId="311"/>
        </pc:sldMkLst>
      </pc:sldChg>
      <pc:sldChg chg="add">
        <pc:chgData name="Lee Rainie" userId="893250b3115606f8" providerId="LiveId" clId="{4FB9A14B-5E65-4FCD-B63C-320B7392FAA8}" dt="2025-04-23T17:15:55.617" v="223"/>
        <pc:sldMkLst>
          <pc:docMk/>
          <pc:sldMk cId="1481939739" sldId="326"/>
        </pc:sldMkLst>
      </pc:sldChg>
      <pc:sldChg chg="modSp mod modNotesTx">
        <pc:chgData name="Lee Rainie" userId="893250b3115606f8" providerId="LiveId" clId="{4FB9A14B-5E65-4FCD-B63C-320B7392FAA8}" dt="2025-04-23T15:06:41.179" v="12"/>
        <pc:sldMkLst>
          <pc:docMk/>
          <pc:sldMk cId="3549233478" sldId="345"/>
        </pc:sldMkLst>
        <pc:spChg chg="mod">
          <ac:chgData name="Lee Rainie" userId="893250b3115606f8" providerId="LiveId" clId="{4FB9A14B-5E65-4FCD-B63C-320B7392FAA8}" dt="2025-04-23T15:06:13.650" v="10" actId="20577"/>
          <ac:spMkLst>
            <pc:docMk/>
            <pc:sldMk cId="3549233478" sldId="345"/>
            <ac:spMk id="2" creationId="{73DF6D66-4A2B-29B0-F377-D5596E5F46E6}"/>
          </ac:spMkLst>
        </pc:spChg>
      </pc:sldChg>
      <pc:sldChg chg="add">
        <pc:chgData name="Lee Rainie" userId="893250b3115606f8" providerId="LiveId" clId="{4FB9A14B-5E65-4FCD-B63C-320B7392FAA8}" dt="2025-04-23T17:15:55.617" v="223"/>
        <pc:sldMkLst>
          <pc:docMk/>
          <pc:sldMk cId="3175668768" sldId="361"/>
        </pc:sldMkLst>
      </pc:sldChg>
      <pc:sldChg chg="add">
        <pc:chgData name="Lee Rainie" userId="893250b3115606f8" providerId="LiveId" clId="{4FB9A14B-5E65-4FCD-B63C-320B7392FAA8}" dt="2025-04-23T17:15:55.617" v="223"/>
        <pc:sldMkLst>
          <pc:docMk/>
          <pc:sldMk cId="2456857833" sldId="362"/>
        </pc:sldMkLst>
      </pc:sldChg>
      <pc:sldChg chg="add del">
        <pc:chgData name="Lee Rainie" userId="893250b3115606f8" providerId="LiveId" clId="{4FB9A14B-5E65-4FCD-B63C-320B7392FAA8}" dt="2025-04-23T15:13:02.737" v="63"/>
        <pc:sldMkLst>
          <pc:docMk/>
          <pc:sldMk cId="2424996828" sldId="369"/>
        </pc:sldMkLst>
      </pc:sldChg>
      <pc:sldChg chg="add del">
        <pc:chgData name="Lee Rainie" userId="893250b3115606f8" providerId="LiveId" clId="{4FB9A14B-5E65-4FCD-B63C-320B7392FAA8}" dt="2025-04-23T15:13:02.737" v="63"/>
        <pc:sldMkLst>
          <pc:docMk/>
          <pc:sldMk cId="1542359226" sldId="402"/>
        </pc:sldMkLst>
      </pc:sldChg>
      <pc:sldChg chg="del">
        <pc:chgData name="Lee Rainie" userId="893250b3115606f8" providerId="LiveId" clId="{4FB9A14B-5E65-4FCD-B63C-320B7392FAA8}" dt="2025-04-23T15:06:53.199" v="14" actId="47"/>
        <pc:sldMkLst>
          <pc:docMk/>
          <pc:sldMk cId="102919163" sldId="437"/>
        </pc:sldMkLst>
      </pc:sldChg>
      <pc:sldChg chg="del">
        <pc:chgData name="Lee Rainie" userId="893250b3115606f8" providerId="LiveId" clId="{4FB9A14B-5E65-4FCD-B63C-320B7392FAA8}" dt="2025-04-23T15:06:53.988" v="15" actId="47"/>
        <pc:sldMkLst>
          <pc:docMk/>
          <pc:sldMk cId="2474689908" sldId="441"/>
        </pc:sldMkLst>
      </pc:sldChg>
      <pc:sldChg chg="del">
        <pc:chgData name="Lee Rainie" userId="893250b3115606f8" providerId="LiveId" clId="{4FB9A14B-5E65-4FCD-B63C-320B7392FAA8}" dt="2025-04-23T15:06:57.621" v="19" actId="47"/>
        <pc:sldMkLst>
          <pc:docMk/>
          <pc:sldMk cId="0" sldId="504"/>
        </pc:sldMkLst>
      </pc:sldChg>
      <pc:sldChg chg="del">
        <pc:chgData name="Lee Rainie" userId="893250b3115606f8" providerId="LiveId" clId="{4FB9A14B-5E65-4FCD-B63C-320B7392FAA8}" dt="2025-04-23T15:06:56.869" v="18" actId="47"/>
        <pc:sldMkLst>
          <pc:docMk/>
          <pc:sldMk cId="0" sldId="506"/>
        </pc:sldMkLst>
      </pc:sldChg>
      <pc:sldChg chg="del">
        <pc:chgData name="Lee Rainie" userId="893250b3115606f8" providerId="LiveId" clId="{4FB9A14B-5E65-4FCD-B63C-320B7392FAA8}" dt="2025-04-23T15:09:39.608" v="40" actId="47"/>
        <pc:sldMkLst>
          <pc:docMk/>
          <pc:sldMk cId="2246315523" sldId="784"/>
        </pc:sldMkLst>
      </pc:sldChg>
      <pc:sldChg chg="del">
        <pc:chgData name="Lee Rainie" userId="893250b3115606f8" providerId="LiveId" clId="{4FB9A14B-5E65-4FCD-B63C-320B7392FAA8}" dt="2025-04-23T15:09:42.362" v="42" actId="47"/>
        <pc:sldMkLst>
          <pc:docMk/>
          <pc:sldMk cId="4276444682" sldId="786"/>
        </pc:sldMkLst>
      </pc:sldChg>
      <pc:sldChg chg="del">
        <pc:chgData name="Lee Rainie" userId="893250b3115606f8" providerId="LiveId" clId="{4FB9A14B-5E65-4FCD-B63C-320B7392FAA8}" dt="2025-04-23T15:09:40.835" v="41" actId="47"/>
        <pc:sldMkLst>
          <pc:docMk/>
          <pc:sldMk cId="567364057" sldId="787"/>
        </pc:sldMkLst>
      </pc:sldChg>
      <pc:sldChg chg="del">
        <pc:chgData name="Lee Rainie" userId="893250b3115606f8" providerId="LiveId" clId="{4FB9A14B-5E65-4FCD-B63C-320B7392FAA8}" dt="2025-04-23T15:09:45.288" v="44" actId="47"/>
        <pc:sldMkLst>
          <pc:docMk/>
          <pc:sldMk cId="336158020" sldId="813"/>
        </pc:sldMkLst>
      </pc:sldChg>
      <pc:sldChg chg="del">
        <pc:chgData name="Lee Rainie" userId="893250b3115606f8" providerId="LiveId" clId="{4FB9A14B-5E65-4FCD-B63C-320B7392FAA8}" dt="2025-04-23T15:10:33.841" v="62" actId="47"/>
        <pc:sldMkLst>
          <pc:docMk/>
          <pc:sldMk cId="969619379" sldId="834"/>
        </pc:sldMkLst>
      </pc:sldChg>
      <pc:sldChg chg="delSp modSp mod">
        <pc:chgData name="Lee Rainie" userId="893250b3115606f8" providerId="LiveId" clId="{4FB9A14B-5E65-4FCD-B63C-320B7392FAA8}" dt="2025-04-23T15:09:22.648" v="39" actId="478"/>
        <pc:sldMkLst>
          <pc:docMk/>
          <pc:sldMk cId="284694982" sldId="844"/>
        </pc:sldMkLst>
        <pc:picChg chg="mod modCrop">
          <ac:chgData name="Lee Rainie" userId="893250b3115606f8" providerId="LiveId" clId="{4FB9A14B-5E65-4FCD-B63C-320B7392FAA8}" dt="2025-04-23T15:09:18.071" v="37" actId="1076"/>
          <ac:picMkLst>
            <pc:docMk/>
            <pc:sldMk cId="284694982" sldId="844"/>
            <ac:picMk id="3" creationId="{F5B76EFE-13F5-3838-2046-92CA97B91F7D}"/>
          </ac:picMkLst>
        </pc:picChg>
        <pc:picChg chg="del">
          <ac:chgData name="Lee Rainie" userId="893250b3115606f8" providerId="LiveId" clId="{4FB9A14B-5E65-4FCD-B63C-320B7392FAA8}" dt="2025-04-23T15:09:07.665" v="34" actId="478"/>
          <ac:picMkLst>
            <pc:docMk/>
            <pc:sldMk cId="284694982" sldId="844"/>
            <ac:picMk id="5" creationId="{9CC83200-CCEC-A8C9-2958-1C80DFEBCD5E}"/>
          </ac:picMkLst>
        </pc:picChg>
        <pc:cxnChg chg="del">
          <ac:chgData name="Lee Rainie" userId="893250b3115606f8" providerId="LiveId" clId="{4FB9A14B-5E65-4FCD-B63C-320B7392FAA8}" dt="2025-04-23T15:09:21.544" v="38" actId="478"/>
          <ac:cxnSpMkLst>
            <pc:docMk/>
            <pc:sldMk cId="284694982" sldId="844"/>
            <ac:cxnSpMk id="8" creationId="{79FACA35-6AB0-8DB3-F36E-ECCFA9F6EACA}"/>
          </ac:cxnSpMkLst>
        </pc:cxnChg>
        <pc:cxnChg chg="del">
          <ac:chgData name="Lee Rainie" userId="893250b3115606f8" providerId="LiveId" clId="{4FB9A14B-5E65-4FCD-B63C-320B7392FAA8}" dt="2025-04-23T15:09:22.648" v="39" actId="478"/>
          <ac:cxnSpMkLst>
            <pc:docMk/>
            <pc:sldMk cId="284694982" sldId="844"/>
            <ac:cxnSpMk id="10" creationId="{82B37445-8FBC-B683-3DC8-709F42BB9D93}"/>
          </ac:cxnSpMkLst>
        </pc:cxnChg>
      </pc:sldChg>
      <pc:sldChg chg="del">
        <pc:chgData name="Lee Rainie" userId="893250b3115606f8" providerId="LiveId" clId="{4FB9A14B-5E65-4FCD-B63C-320B7392FAA8}" dt="2025-04-23T15:10:31.600" v="59" actId="47"/>
        <pc:sldMkLst>
          <pc:docMk/>
          <pc:sldMk cId="3425216864" sldId="847"/>
        </pc:sldMkLst>
      </pc:sldChg>
      <pc:sldChg chg="del">
        <pc:chgData name="Lee Rainie" userId="893250b3115606f8" providerId="LiveId" clId="{4FB9A14B-5E65-4FCD-B63C-320B7392FAA8}" dt="2025-04-23T15:10:12.533" v="51" actId="47"/>
        <pc:sldMkLst>
          <pc:docMk/>
          <pc:sldMk cId="2012912692" sldId="850"/>
        </pc:sldMkLst>
      </pc:sldChg>
      <pc:sldChg chg="del">
        <pc:chgData name="Lee Rainie" userId="893250b3115606f8" providerId="LiveId" clId="{4FB9A14B-5E65-4FCD-B63C-320B7392FAA8}" dt="2025-04-23T15:10:10.018" v="48" actId="47"/>
        <pc:sldMkLst>
          <pc:docMk/>
          <pc:sldMk cId="3874431017" sldId="851"/>
        </pc:sldMkLst>
      </pc:sldChg>
      <pc:sldChg chg="del">
        <pc:chgData name="Lee Rainie" userId="893250b3115606f8" providerId="LiveId" clId="{4FB9A14B-5E65-4FCD-B63C-320B7392FAA8}" dt="2025-04-23T15:10:10.621" v="49" actId="47"/>
        <pc:sldMkLst>
          <pc:docMk/>
          <pc:sldMk cId="402365091" sldId="857"/>
        </pc:sldMkLst>
      </pc:sldChg>
      <pc:sldChg chg="del">
        <pc:chgData name="Lee Rainie" userId="893250b3115606f8" providerId="LiveId" clId="{4FB9A14B-5E65-4FCD-B63C-320B7392FAA8}" dt="2025-04-23T15:10:08.473" v="47" actId="47"/>
        <pc:sldMkLst>
          <pc:docMk/>
          <pc:sldMk cId="4267925399" sldId="865"/>
        </pc:sldMkLst>
      </pc:sldChg>
      <pc:sldChg chg="del">
        <pc:chgData name="Lee Rainie" userId="893250b3115606f8" providerId="LiveId" clId="{4FB9A14B-5E65-4FCD-B63C-320B7392FAA8}" dt="2025-04-23T15:06:52.440" v="13" actId="47"/>
        <pc:sldMkLst>
          <pc:docMk/>
          <pc:sldMk cId="3239619625" sldId="868"/>
        </pc:sldMkLst>
      </pc:sldChg>
      <pc:sldChg chg="del">
        <pc:chgData name="Lee Rainie" userId="893250b3115606f8" providerId="LiveId" clId="{4FB9A14B-5E65-4FCD-B63C-320B7392FAA8}" dt="2025-04-23T15:06:55.112" v="16" actId="47"/>
        <pc:sldMkLst>
          <pc:docMk/>
          <pc:sldMk cId="2245201335" sldId="869"/>
        </pc:sldMkLst>
      </pc:sldChg>
      <pc:sldChg chg="del">
        <pc:chgData name="Lee Rainie" userId="893250b3115606f8" providerId="LiveId" clId="{4FB9A14B-5E65-4FCD-B63C-320B7392FAA8}" dt="2025-04-23T15:06:58.477" v="20" actId="47"/>
        <pc:sldMkLst>
          <pc:docMk/>
          <pc:sldMk cId="1967410550" sldId="872"/>
        </pc:sldMkLst>
      </pc:sldChg>
      <pc:sldChg chg="del">
        <pc:chgData name="Lee Rainie" userId="893250b3115606f8" providerId="LiveId" clId="{4FB9A14B-5E65-4FCD-B63C-320B7392FAA8}" dt="2025-04-23T15:09:46.942" v="45" actId="47"/>
        <pc:sldMkLst>
          <pc:docMk/>
          <pc:sldMk cId="2306491983" sldId="873"/>
        </pc:sldMkLst>
      </pc:sldChg>
      <pc:sldChg chg="del">
        <pc:chgData name="Lee Rainie" userId="893250b3115606f8" providerId="LiveId" clId="{4FB9A14B-5E65-4FCD-B63C-320B7392FAA8}" dt="2025-04-23T15:10:05.313" v="46" actId="47"/>
        <pc:sldMkLst>
          <pc:docMk/>
          <pc:sldMk cId="4002383112" sldId="876"/>
        </pc:sldMkLst>
      </pc:sldChg>
      <pc:sldChg chg="del">
        <pc:chgData name="Lee Rainie" userId="893250b3115606f8" providerId="LiveId" clId="{4FB9A14B-5E65-4FCD-B63C-320B7392FAA8}" dt="2025-04-23T15:10:11.226" v="50" actId="47"/>
        <pc:sldMkLst>
          <pc:docMk/>
          <pc:sldMk cId="681898484" sldId="878"/>
        </pc:sldMkLst>
      </pc:sldChg>
      <pc:sldChg chg="del">
        <pc:chgData name="Lee Rainie" userId="893250b3115606f8" providerId="LiveId" clId="{4FB9A14B-5E65-4FCD-B63C-320B7392FAA8}" dt="2025-04-23T15:10:13.673" v="53" actId="47"/>
        <pc:sldMkLst>
          <pc:docMk/>
          <pc:sldMk cId="1600983683" sldId="882"/>
        </pc:sldMkLst>
      </pc:sldChg>
      <pc:sldChg chg="del">
        <pc:chgData name="Lee Rainie" userId="893250b3115606f8" providerId="LiveId" clId="{4FB9A14B-5E65-4FCD-B63C-320B7392FAA8}" dt="2025-04-23T15:10:15.102" v="56" actId="47"/>
        <pc:sldMkLst>
          <pc:docMk/>
          <pc:sldMk cId="1764228042" sldId="883"/>
        </pc:sldMkLst>
      </pc:sldChg>
      <pc:sldChg chg="del">
        <pc:chgData name="Lee Rainie" userId="893250b3115606f8" providerId="LiveId" clId="{4FB9A14B-5E65-4FCD-B63C-320B7392FAA8}" dt="2025-04-23T15:10:13.975" v="54" actId="47"/>
        <pc:sldMkLst>
          <pc:docMk/>
          <pc:sldMk cId="4287249755" sldId="884"/>
        </pc:sldMkLst>
      </pc:sldChg>
      <pc:sldChg chg="del">
        <pc:chgData name="Lee Rainie" userId="893250b3115606f8" providerId="LiveId" clId="{4FB9A14B-5E65-4FCD-B63C-320B7392FAA8}" dt="2025-04-23T15:10:15.589" v="57" actId="47"/>
        <pc:sldMkLst>
          <pc:docMk/>
          <pc:sldMk cId="3182499560" sldId="885"/>
        </pc:sldMkLst>
      </pc:sldChg>
      <pc:sldChg chg="del">
        <pc:chgData name="Lee Rainie" userId="893250b3115606f8" providerId="LiveId" clId="{4FB9A14B-5E65-4FCD-B63C-320B7392FAA8}" dt="2025-04-23T15:10:14.606" v="55" actId="47"/>
        <pc:sldMkLst>
          <pc:docMk/>
          <pc:sldMk cId="2069051918" sldId="886"/>
        </pc:sldMkLst>
      </pc:sldChg>
      <pc:sldChg chg="del">
        <pc:chgData name="Lee Rainie" userId="893250b3115606f8" providerId="LiveId" clId="{4FB9A14B-5E65-4FCD-B63C-320B7392FAA8}" dt="2025-04-23T15:10:13.350" v="52" actId="47"/>
        <pc:sldMkLst>
          <pc:docMk/>
          <pc:sldMk cId="2314892267" sldId="887"/>
        </pc:sldMkLst>
      </pc:sldChg>
      <pc:sldChg chg="del">
        <pc:chgData name="Lee Rainie" userId="893250b3115606f8" providerId="LiveId" clId="{4FB9A14B-5E65-4FCD-B63C-320B7392FAA8}" dt="2025-04-23T15:10:21.349" v="58" actId="47"/>
        <pc:sldMkLst>
          <pc:docMk/>
          <pc:sldMk cId="3433332895" sldId="888"/>
        </pc:sldMkLst>
      </pc:sldChg>
      <pc:sldChg chg="delSp modSp add mod modClrScheme chgLayout">
        <pc:chgData name="Lee Rainie" userId="893250b3115606f8" providerId="LiveId" clId="{4FB9A14B-5E65-4FCD-B63C-320B7392FAA8}" dt="2025-04-23T15:08:44.775" v="31" actId="14100"/>
        <pc:sldMkLst>
          <pc:docMk/>
          <pc:sldMk cId="909882873" sldId="889"/>
        </pc:sldMkLst>
        <pc:picChg chg="mod modCrop">
          <ac:chgData name="Lee Rainie" userId="893250b3115606f8" providerId="LiveId" clId="{4FB9A14B-5E65-4FCD-B63C-320B7392FAA8}" dt="2025-04-23T15:08:44.775" v="31" actId="14100"/>
          <ac:picMkLst>
            <pc:docMk/>
            <pc:sldMk cId="909882873" sldId="889"/>
            <ac:picMk id="3" creationId="{63AC41C9-5CE8-D2F5-B8B6-6C1B04BACC31}"/>
          </ac:picMkLst>
        </pc:picChg>
        <pc:cxnChg chg="del">
          <ac:chgData name="Lee Rainie" userId="893250b3115606f8" providerId="LiveId" clId="{4FB9A14B-5E65-4FCD-B63C-320B7392FAA8}" dt="2025-04-23T15:08:11.568" v="24" actId="478"/>
          <ac:cxnSpMkLst>
            <pc:docMk/>
            <pc:sldMk cId="909882873" sldId="889"/>
            <ac:cxnSpMk id="8" creationId="{5FF153F0-6DC3-AA5B-68D2-ABE22BEFB526}"/>
          </ac:cxnSpMkLst>
        </pc:cxnChg>
        <pc:cxnChg chg="del">
          <ac:chgData name="Lee Rainie" userId="893250b3115606f8" providerId="LiveId" clId="{4FB9A14B-5E65-4FCD-B63C-320B7392FAA8}" dt="2025-04-23T15:08:13.640" v="25" actId="478"/>
          <ac:cxnSpMkLst>
            <pc:docMk/>
            <pc:sldMk cId="909882873" sldId="889"/>
            <ac:cxnSpMk id="10" creationId="{81460E11-986A-EAD6-5CD8-A8FD004BD7C0}"/>
          </ac:cxnSpMkLst>
        </pc:cxnChg>
      </pc:sldChg>
      <pc:sldChg chg="addSp modSp new del mod">
        <pc:chgData name="Lee Rainie" userId="893250b3115606f8" providerId="LiveId" clId="{4FB9A14B-5E65-4FCD-B63C-320B7392FAA8}" dt="2025-04-23T15:20:32.084" v="94" actId="47"/>
        <pc:sldMkLst>
          <pc:docMk/>
          <pc:sldMk cId="3610973757" sldId="890"/>
        </pc:sldMkLst>
        <pc:spChg chg="add mod">
          <ac:chgData name="Lee Rainie" userId="893250b3115606f8" providerId="LiveId" clId="{4FB9A14B-5E65-4FCD-B63C-320B7392FAA8}" dt="2025-04-23T15:19:13.529" v="83"/>
          <ac:spMkLst>
            <pc:docMk/>
            <pc:sldMk cId="3610973757" sldId="890"/>
            <ac:spMk id="4" creationId="{FEBCCC9F-EC7E-43D8-9188-3F4D85A42CC2}"/>
          </ac:spMkLst>
        </pc:spChg>
        <pc:picChg chg="add mod modCrop">
          <ac:chgData name="Lee Rainie" userId="893250b3115606f8" providerId="LiveId" clId="{4FB9A14B-5E65-4FCD-B63C-320B7392FAA8}" dt="2025-04-23T15:18:59.420" v="82" actId="1037"/>
          <ac:picMkLst>
            <pc:docMk/>
            <pc:sldMk cId="3610973757" sldId="890"/>
            <ac:picMk id="3" creationId="{94EE9FD6-8378-E244-5252-D5D707FDCB30}"/>
          </ac:picMkLst>
        </pc:picChg>
        <pc:picChg chg="add mod">
          <ac:chgData name="Lee Rainie" userId="893250b3115606f8" providerId="LiveId" clId="{4FB9A14B-5E65-4FCD-B63C-320B7392FAA8}" dt="2025-04-23T15:19:23.882" v="84"/>
          <ac:picMkLst>
            <pc:docMk/>
            <pc:sldMk cId="3610973757" sldId="890"/>
            <ac:picMk id="5" creationId="{41519FCE-1301-0707-7933-85948BF59F8C}"/>
          </ac:picMkLst>
        </pc:picChg>
      </pc:sldChg>
      <pc:sldChg chg="addSp delSp modSp add mod">
        <pc:chgData name="Lee Rainie" userId="893250b3115606f8" providerId="LiveId" clId="{4FB9A14B-5E65-4FCD-B63C-320B7392FAA8}" dt="2025-04-23T15:20:28.600" v="93" actId="1076"/>
        <pc:sldMkLst>
          <pc:docMk/>
          <pc:sldMk cId="49402322" sldId="891"/>
        </pc:sldMkLst>
        <pc:spChg chg="del">
          <ac:chgData name="Lee Rainie" userId="893250b3115606f8" providerId="LiveId" clId="{4FB9A14B-5E65-4FCD-B63C-320B7392FAA8}" dt="2025-04-23T15:20:13.433" v="89" actId="478"/>
          <ac:spMkLst>
            <pc:docMk/>
            <pc:sldMk cId="49402322" sldId="891"/>
            <ac:spMk id="6" creationId="{25D4222C-E6F5-02B6-B242-057EB6BC3A78}"/>
          </ac:spMkLst>
        </pc:spChg>
        <pc:spChg chg="del">
          <ac:chgData name="Lee Rainie" userId="893250b3115606f8" providerId="LiveId" clId="{4FB9A14B-5E65-4FCD-B63C-320B7392FAA8}" dt="2025-04-23T15:20:15.042" v="90" actId="478"/>
          <ac:spMkLst>
            <pc:docMk/>
            <pc:sldMk cId="49402322" sldId="891"/>
            <ac:spMk id="7" creationId="{6218A32A-72E0-3ED7-6B74-82ED3597D5B5}"/>
          </ac:spMkLst>
        </pc:spChg>
        <pc:spChg chg="del">
          <ac:chgData name="Lee Rainie" userId="893250b3115606f8" providerId="LiveId" clId="{4FB9A14B-5E65-4FCD-B63C-320B7392FAA8}" dt="2025-04-23T15:20:17.109" v="91" actId="478"/>
          <ac:spMkLst>
            <pc:docMk/>
            <pc:sldMk cId="49402322" sldId="891"/>
            <ac:spMk id="8" creationId="{A942A0C1-5FD2-03EB-9A7B-524012C565FF}"/>
          </ac:spMkLst>
        </pc:spChg>
        <pc:picChg chg="add mod">
          <ac:chgData name="Lee Rainie" userId="893250b3115606f8" providerId="LiveId" clId="{4FB9A14B-5E65-4FCD-B63C-320B7392FAA8}" dt="2025-04-23T15:20:28.600" v="93" actId="1076"/>
          <ac:picMkLst>
            <pc:docMk/>
            <pc:sldMk cId="49402322" sldId="891"/>
            <ac:picMk id="2" creationId="{DC67AE0D-53D3-6066-BC59-4C20B2F5682D}"/>
          </ac:picMkLst>
        </pc:picChg>
        <pc:picChg chg="del">
          <ac:chgData name="Lee Rainie" userId="893250b3115606f8" providerId="LiveId" clId="{4FB9A14B-5E65-4FCD-B63C-320B7392FAA8}" dt="2025-04-23T15:20:09.560" v="88" actId="478"/>
          <ac:picMkLst>
            <pc:docMk/>
            <pc:sldMk cId="49402322" sldId="891"/>
            <ac:picMk id="3" creationId="{E89E4D68-16E7-D026-5CB3-1DF1FFDFBE05}"/>
          </ac:picMkLst>
        </pc:picChg>
      </pc:sldChg>
      <pc:sldChg chg="add del">
        <pc:chgData name="Lee Rainie" userId="893250b3115606f8" providerId="LiveId" clId="{4FB9A14B-5E65-4FCD-B63C-320B7392FAA8}" dt="2025-04-23T15:19:57.994" v="86"/>
        <pc:sldMkLst>
          <pc:docMk/>
          <pc:sldMk cId="2467093856" sldId="891"/>
        </pc:sldMkLst>
      </pc:sldChg>
      <pc:sldChg chg="addSp delSp modSp add mod">
        <pc:chgData name="Lee Rainie" userId="893250b3115606f8" providerId="LiveId" clId="{4FB9A14B-5E65-4FCD-B63C-320B7392FAA8}" dt="2025-04-23T15:23:17.936" v="113" actId="1076"/>
        <pc:sldMkLst>
          <pc:docMk/>
          <pc:sldMk cId="1228573056" sldId="892"/>
        </pc:sldMkLst>
        <pc:picChg chg="del">
          <ac:chgData name="Lee Rainie" userId="893250b3115606f8" providerId="LiveId" clId="{4FB9A14B-5E65-4FCD-B63C-320B7392FAA8}" dt="2025-04-23T15:21:34.069" v="96" actId="478"/>
          <ac:picMkLst>
            <pc:docMk/>
            <pc:sldMk cId="1228573056" sldId="892"/>
            <ac:picMk id="2" creationId="{41A578E8-6ABB-4C42-3210-7D66E7BFE04A}"/>
          </ac:picMkLst>
        </pc:picChg>
        <pc:picChg chg="add del mod modCrop">
          <ac:chgData name="Lee Rainie" userId="893250b3115606f8" providerId="LiveId" clId="{4FB9A14B-5E65-4FCD-B63C-320B7392FAA8}" dt="2025-04-23T15:22:04.401" v="99" actId="478"/>
          <ac:picMkLst>
            <pc:docMk/>
            <pc:sldMk cId="1228573056" sldId="892"/>
            <ac:picMk id="6" creationId="{C8A972A1-BB3D-587C-D7D9-3BF6FAB2E1A7}"/>
          </ac:picMkLst>
        </pc:picChg>
        <pc:picChg chg="add del">
          <ac:chgData name="Lee Rainie" userId="893250b3115606f8" providerId="LiveId" clId="{4FB9A14B-5E65-4FCD-B63C-320B7392FAA8}" dt="2025-04-23T15:22:11.363" v="101" actId="22"/>
          <ac:picMkLst>
            <pc:docMk/>
            <pc:sldMk cId="1228573056" sldId="892"/>
            <ac:picMk id="8" creationId="{3104418A-6312-F7A2-E36B-DA361E174AE8}"/>
          </ac:picMkLst>
        </pc:picChg>
        <pc:picChg chg="add mod modCrop">
          <ac:chgData name="Lee Rainie" userId="893250b3115606f8" providerId="LiveId" clId="{4FB9A14B-5E65-4FCD-B63C-320B7392FAA8}" dt="2025-04-23T15:23:17.936" v="113" actId="1076"/>
          <ac:picMkLst>
            <pc:docMk/>
            <pc:sldMk cId="1228573056" sldId="892"/>
            <ac:picMk id="10" creationId="{2D746843-025E-1EEA-A18F-AF96AEE761B3}"/>
          </ac:picMkLst>
        </pc:picChg>
      </pc:sldChg>
      <pc:sldChg chg="addSp delSp modSp add mod">
        <pc:chgData name="Lee Rainie" userId="893250b3115606f8" providerId="LiveId" clId="{4FB9A14B-5E65-4FCD-B63C-320B7392FAA8}" dt="2025-04-23T15:26:34.151" v="141" actId="1036"/>
        <pc:sldMkLst>
          <pc:docMk/>
          <pc:sldMk cId="620342997" sldId="893"/>
        </pc:sldMkLst>
        <pc:picChg chg="add del mod">
          <ac:chgData name="Lee Rainie" userId="893250b3115606f8" providerId="LiveId" clId="{4FB9A14B-5E65-4FCD-B63C-320B7392FAA8}" dt="2025-04-23T15:25:25.364" v="123" actId="478"/>
          <ac:picMkLst>
            <pc:docMk/>
            <pc:sldMk cId="620342997" sldId="893"/>
            <ac:picMk id="2" creationId="{B9747483-0354-5246-CFF9-3C29663A8200}"/>
          </ac:picMkLst>
        </pc:picChg>
        <pc:picChg chg="add mod modCrop">
          <ac:chgData name="Lee Rainie" userId="893250b3115606f8" providerId="LiveId" clId="{4FB9A14B-5E65-4FCD-B63C-320B7392FAA8}" dt="2025-04-23T15:26:34.151" v="141" actId="1036"/>
          <ac:picMkLst>
            <pc:docMk/>
            <pc:sldMk cId="620342997" sldId="893"/>
            <ac:picMk id="6" creationId="{85AA39EE-B73C-A250-31CF-B9C605B10D09}"/>
          </ac:picMkLst>
        </pc:picChg>
        <pc:picChg chg="del">
          <ac:chgData name="Lee Rainie" userId="893250b3115606f8" providerId="LiveId" clId="{4FB9A14B-5E65-4FCD-B63C-320B7392FAA8}" dt="2025-04-23T15:23:50.986" v="115" actId="478"/>
          <ac:picMkLst>
            <pc:docMk/>
            <pc:sldMk cId="620342997" sldId="893"/>
            <ac:picMk id="10" creationId="{F6BCC673-4E42-9838-CA55-A20EE7F37402}"/>
          </ac:picMkLst>
        </pc:picChg>
      </pc:sldChg>
      <pc:sldChg chg="addSp delSp modSp add mod">
        <pc:chgData name="Lee Rainie" userId="893250b3115606f8" providerId="LiveId" clId="{4FB9A14B-5E65-4FCD-B63C-320B7392FAA8}" dt="2025-04-23T15:28:11.434" v="151" actId="167"/>
        <pc:sldMkLst>
          <pc:docMk/>
          <pc:sldMk cId="239718590" sldId="894"/>
        </pc:sldMkLst>
        <pc:picChg chg="add mod ord modCrop">
          <ac:chgData name="Lee Rainie" userId="893250b3115606f8" providerId="LiveId" clId="{4FB9A14B-5E65-4FCD-B63C-320B7392FAA8}" dt="2025-04-23T15:28:11.434" v="151" actId="167"/>
          <ac:picMkLst>
            <pc:docMk/>
            <pc:sldMk cId="239718590" sldId="894"/>
            <ac:picMk id="3" creationId="{6ED25B3A-FC2D-2FAB-F8F7-6B0B6B70B634}"/>
          </ac:picMkLst>
        </pc:picChg>
        <pc:picChg chg="del">
          <ac:chgData name="Lee Rainie" userId="893250b3115606f8" providerId="LiveId" clId="{4FB9A14B-5E65-4FCD-B63C-320B7392FAA8}" dt="2025-04-23T15:26:54.131" v="143" actId="478"/>
          <ac:picMkLst>
            <pc:docMk/>
            <pc:sldMk cId="239718590" sldId="894"/>
            <ac:picMk id="6" creationId="{796EEF5F-B019-D0EA-04EF-475989588FB9}"/>
          </ac:picMkLst>
        </pc:picChg>
      </pc:sldChg>
      <pc:sldChg chg="delSp add del mod">
        <pc:chgData name="Lee Rainie" userId="893250b3115606f8" providerId="LiveId" clId="{4FB9A14B-5E65-4FCD-B63C-320B7392FAA8}" dt="2025-04-23T15:25:28.200" v="124" actId="47"/>
        <pc:sldMkLst>
          <pc:docMk/>
          <pc:sldMk cId="2588261704" sldId="894"/>
        </pc:sldMkLst>
        <pc:picChg chg="del">
          <ac:chgData name="Lee Rainie" userId="893250b3115606f8" providerId="LiveId" clId="{4FB9A14B-5E65-4FCD-B63C-320B7392FAA8}" dt="2025-04-23T15:25:10.557" v="121" actId="21"/>
          <ac:picMkLst>
            <pc:docMk/>
            <pc:sldMk cId="2588261704" sldId="894"/>
            <ac:picMk id="10" creationId="{B9747483-0354-5246-CFF9-3C29663A8200}"/>
          </ac:picMkLst>
        </pc:picChg>
      </pc:sldChg>
      <pc:sldChg chg="add del">
        <pc:chgData name="Lee Rainie" userId="893250b3115606f8" providerId="LiveId" clId="{4FB9A14B-5E65-4FCD-B63C-320B7392FAA8}" dt="2025-04-23T15:24:50.110" v="117"/>
        <pc:sldMkLst>
          <pc:docMk/>
          <pc:sldMk cId="2657297229" sldId="894"/>
        </pc:sldMkLst>
      </pc:sldChg>
      <pc:sldChg chg="add del">
        <pc:chgData name="Lee Rainie" userId="893250b3115606f8" providerId="LiveId" clId="{4FB9A14B-5E65-4FCD-B63C-320B7392FAA8}" dt="2025-04-23T15:24:57.834" v="119"/>
        <pc:sldMkLst>
          <pc:docMk/>
          <pc:sldMk cId="3214909194" sldId="894"/>
        </pc:sldMkLst>
      </pc:sldChg>
      <pc:sldChg chg="addSp delSp modSp add mod ord">
        <pc:chgData name="Lee Rainie" userId="893250b3115606f8" providerId="LiveId" clId="{4FB9A14B-5E65-4FCD-B63C-320B7392FAA8}" dt="2025-04-23T15:29:29.063" v="165" actId="167"/>
        <pc:sldMkLst>
          <pc:docMk/>
          <pc:sldMk cId="1169670614" sldId="895"/>
        </pc:sldMkLst>
        <pc:picChg chg="add mod ord modCrop">
          <ac:chgData name="Lee Rainie" userId="893250b3115606f8" providerId="LiveId" clId="{4FB9A14B-5E65-4FCD-B63C-320B7392FAA8}" dt="2025-04-23T15:29:29.063" v="165" actId="167"/>
          <ac:picMkLst>
            <pc:docMk/>
            <pc:sldMk cId="1169670614" sldId="895"/>
            <ac:picMk id="3" creationId="{38F0A3A2-9375-AEB7-5270-2D8F6C612EA0}"/>
          </ac:picMkLst>
        </pc:picChg>
        <pc:picChg chg="del mod">
          <ac:chgData name="Lee Rainie" userId="893250b3115606f8" providerId="LiveId" clId="{4FB9A14B-5E65-4FCD-B63C-320B7392FAA8}" dt="2025-04-23T15:28:40.144" v="156" actId="478"/>
          <ac:picMkLst>
            <pc:docMk/>
            <pc:sldMk cId="1169670614" sldId="895"/>
            <ac:picMk id="6" creationId="{A2A2597F-BBC1-7171-B0CA-5526A89FAE44}"/>
          </ac:picMkLst>
        </pc:picChg>
      </pc:sldChg>
      <pc:sldChg chg="addSp delSp modSp add mod">
        <pc:chgData name="Lee Rainie" userId="893250b3115606f8" providerId="LiveId" clId="{4FB9A14B-5E65-4FCD-B63C-320B7392FAA8}" dt="2025-04-23T15:31:43.016" v="176" actId="167"/>
        <pc:sldMkLst>
          <pc:docMk/>
          <pc:sldMk cId="2015167473" sldId="896"/>
        </pc:sldMkLst>
        <pc:picChg chg="add mod ord modCrop">
          <ac:chgData name="Lee Rainie" userId="893250b3115606f8" providerId="LiveId" clId="{4FB9A14B-5E65-4FCD-B63C-320B7392FAA8}" dt="2025-04-23T15:31:43.016" v="176" actId="167"/>
          <ac:picMkLst>
            <pc:docMk/>
            <pc:sldMk cId="2015167473" sldId="896"/>
            <ac:picMk id="3" creationId="{92912BD3-5C83-FDAF-8407-FCA8AA1FA02A}"/>
          </ac:picMkLst>
        </pc:picChg>
        <pc:picChg chg="del">
          <ac:chgData name="Lee Rainie" userId="893250b3115606f8" providerId="LiveId" clId="{4FB9A14B-5E65-4FCD-B63C-320B7392FAA8}" dt="2025-04-23T15:30:23.724" v="167" actId="478"/>
          <ac:picMkLst>
            <pc:docMk/>
            <pc:sldMk cId="2015167473" sldId="896"/>
            <ac:picMk id="6" creationId="{C7649096-E090-A902-978A-0FDB583DB347}"/>
          </ac:picMkLst>
        </pc:picChg>
      </pc:sldChg>
      <pc:sldChg chg="addSp delSp modSp add mod">
        <pc:chgData name="Lee Rainie" userId="893250b3115606f8" providerId="LiveId" clId="{4FB9A14B-5E65-4FCD-B63C-320B7392FAA8}" dt="2025-04-23T15:34:05.283" v="185" actId="167"/>
        <pc:sldMkLst>
          <pc:docMk/>
          <pc:sldMk cId="809130919" sldId="897"/>
        </pc:sldMkLst>
        <pc:picChg chg="del">
          <ac:chgData name="Lee Rainie" userId="893250b3115606f8" providerId="LiveId" clId="{4FB9A14B-5E65-4FCD-B63C-320B7392FAA8}" dt="2025-04-23T15:32:00.243" v="178" actId="478"/>
          <ac:picMkLst>
            <pc:docMk/>
            <pc:sldMk cId="809130919" sldId="897"/>
            <ac:picMk id="3" creationId="{E26E669C-4FB8-FC84-DB70-654719AB63E5}"/>
          </ac:picMkLst>
        </pc:picChg>
        <pc:picChg chg="add mod ord modCrop">
          <ac:chgData name="Lee Rainie" userId="893250b3115606f8" providerId="LiveId" clId="{4FB9A14B-5E65-4FCD-B63C-320B7392FAA8}" dt="2025-04-23T15:34:05.283" v="185" actId="167"/>
          <ac:picMkLst>
            <pc:docMk/>
            <pc:sldMk cId="809130919" sldId="897"/>
            <ac:picMk id="6" creationId="{0470FB4E-E3D7-769B-2F19-D79F2C0CEBD0}"/>
          </ac:picMkLst>
        </pc:picChg>
      </pc:sldChg>
      <pc:sldChg chg="add del">
        <pc:chgData name="Lee Rainie" userId="893250b3115606f8" providerId="LiveId" clId="{4FB9A14B-5E65-4FCD-B63C-320B7392FAA8}" dt="2025-04-23T15:30:47.187" v="169"/>
        <pc:sldMkLst>
          <pc:docMk/>
          <pc:sldMk cId="3028717286" sldId="897"/>
        </pc:sldMkLst>
      </pc:sldChg>
      <pc:sldChg chg="addSp delSp modSp add mod">
        <pc:chgData name="Lee Rainie" userId="893250b3115606f8" providerId="LiveId" clId="{4FB9A14B-5E65-4FCD-B63C-320B7392FAA8}" dt="2025-04-23T15:36:27.020" v="206" actId="1037"/>
        <pc:sldMkLst>
          <pc:docMk/>
          <pc:sldMk cId="3799176751" sldId="898"/>
        </pc:sldMkLst>
        <pc:picChg chg="add mod modCrop">
          <ac:chgData name="Lee Rainie" userId="893250b3115606f8" providerId="LiveId" clId="{4FB9A14B-5E65-4FCD-B63C-320B7392FAA8}" dt="2025-04-23T15:36:27.020" v="206" actId="1037"/>
          <ac:picMkLst>
            <pc:docMk/>
            <pc:sldMk cId="3799176751" sldId="898"/>
            <ac:picMk id="3" creationId="{0BD62790-37BA-9810-70FF-44963A1CFB28}"/>
          </ac:picMkLst>
        </pc:picChg>
        <pc:picChg chg="del">
          <ac:chgData name="Lee Rainie" userId="893250b3115606f8" providerId="LiveId" clId="{4FB9A14B-5E65-4FCD-B63C-320B7392FAA8}" dt="2025-04-23T15:34:59.867" v="187" actId="478"/>
          <ac:picMkLst>
            <pc:docMk/>
            <pc:sldMk cId="3799176751" sldId="898"/>
            <ac:picMk id="6" creationId="{81C9EA65-3982-B66B-8522-8CF719CECA37}"/>
          </ac:picMkLst>
        </pc:picChg>
      </pc:sldChg>
      <pc:sldChg chg="addSp delSp modSp add mod">
        <pc:chgData name="Lee Rainie" userId="893250b3115606f8" providerId="LiveId" clId="{4FB9A14B-5E65-4FCD-B63C-320B7392FAA8}" dt="2025-04-23T15:40:03.063" v="222" actId="14100"/>
        <pc:sldMkLst>
          <pc:docMk/>
          <pc:sldMk cId="625509673" sldId="899"/>
        </pc:sldMkLst>
        <pc:picChg chg="del">
          <ac:chgData name="Lee Rainie" userId="893250b3115606f8" providerId="LiveId" clId="{4FB9A14B-5E65-4FCD-B63C-320B7392FAA8}" dt="2025-04-23T15:36:50.484" v="210" actId="478"/>
          <ac:picMkLst>
            <pc:docMk/>
            <pc:sldMk cId="625509673" sldId="899"/>
            <ac:picMk id="3" creationId="{5C1AFE00-BFBA-BE9B-672E-742E0DCB4D11}"/>
          </ac:picMkLst>
        </pc:picChg>
        <pc:picChg chg="add del">
          <ac:chgData name="Lee Rainie" userId="893250b3115606f8" providerId="LiveId" clId="{4FB9A14B-5E65-4FCD-B63C-320B7392FAA8}" dt="2025-04-23T15:38:32.181" v="212" actId="22"/>
          <ac:picMkLst>
            <pc:docMk/>
            <pc:sldMk cId="625509673" sldId="899"/>
            <ac:picMk id="6" creationId="{E6E663A5-F701-E429-1A80-4A4485B66A3F}"/>
          </ac:picMkLst>
        </pc:picChg>
        <pc:picChg chg="add del">
          <ac:chgData name="Lee Rainie" userId="893250b3115606f8" providerId="LiveId" clId="{4FB9A14B-5E65-4FCD-B63C-320B7392FAA8}" dt="2025-04-23T15:38:51.317" v="214" actId="478"/>
          <ac:picMkLst>
            <pc:docMk/>
            <pc:sldMk cId="625509673" sldId="899"/>
            <ac:picMk id="8" creationId="{FF06D635-72B3-E90F-9FCC-5C9F0EB1F684}"/>
          </ac:picMkLst>
        </pc:picChg>
        <pc:picChg chg="add mod modCrop">
          <ac:chgData name="Lee Rainie" userId="893250b3115606f8" providerId="LiveId" clId="{4FB9A14B-5E65-4FCD-B63C-320B7392FAA8}" dt="2025-04-23T15:40:03.063" v="222" actId="14100"/>
          <ac:picMkLst>
            <pc:docMk/>
            <pc:sldMk cId="625509673" sldId="899"/>
            <ac:picMk id="10" creationId="{6387DF1B-8612-C86D-65B3-78C8CE0524BE}"/>
          </ac:picMkLst>
        </pc:picChg>
      </pc:sldChg>
      <pc:sldChg chg="add del">
        <pc:chgData name="Lee Rainie" userId="893250b3115606f8" providerId="LiveId" clId="{4FB9A14B-5E65-4FCD-B63C-320B7392FAA8}" dt="2025-04-23T15:36:42.551" v="208"/>
        <pc:sldMkLst>
          <pc:docMk/>
          <pc:sldMk cId="1276316746" sldId="899"/>
        </pc:sldMkLst>
      </pc:sldChg>
      <pc:sldMasterChg chg="del delSldLayout">
        <pc:chgData name="Lee Rainie" userId="893250b3115606f8" providerId="LiveId" clId="{4FB9A14B-5E65-4FCD-B63C-320B7392FAA8}" dt="2025-04-23T15:10:05.313" v="46" actId="47"/>
        <pc:sldMasterMkLst>
          <pc:docMk/>
          <pc:sldMasterMk cId="3306950717" sldId="2147483693"/>
        </pc:sldMasterMkLst>
        <pc:sldLayoutChg chg="del">
          <pc:chgData name="Lee Rainie" userId="893250b3115606f8" providerId="LiveId" clId="{4FB9A14B-5E65-4FCD-B63C-320B7392FAA8}" dt="2025-04-23T15:10:05.313" v="46" actId="47"/>
          <pc:sldLayoutMkLst>
            <pc:docMk/>
            <pc:sldMasterMk cId="3306950717" sldId="2147483693"/>
            <pc:sldLayoutMk cId="714051094" sldId="2147483694"/>
          </pc:sldLayoutMkLst>
        </pc:sldLayoutChg>
        <pc:sldLayoutChg chg="del">
          <pc:chgData name="Lee Rainie" userId="893250b3115606f8" providerId="LiveId" clId="{4FB9A14B-5E65-4FCD-B63C-320B7392FAA8}" dt="2025-04-23T15:10:05.313" v="46" actId="47"/>
          <pc:sldLayoutMkLst>
            <pc:docMk/>
            <pc:sldMasterMk cId="3306950717" sldId="2147483693"/>
            <pc:sldLayoutMk cId="838180064" sldId="2147483695"/>
          </pc:sldLayoutMkLst>
        </pc:sldLayoutChg>
        <pc:sldLayoutChg chg="del">
          <pc:chgData name="Lee Rainie" userId="893250b3115606f8" providerId="LiveId" clId="{4FB9A14B-5E65-4FCD-B63C-320B7392FAA8}" dt="2025-04-23T15:10:05.313" v="46" actId="47"/>
          <pc:sldLayoutMkLst>
            <pc:docMk/>
            <pc:sldMasterMk cId="3306950717" sldId="2147483693"/>
            <pc:sldLayoutMk cId="684413216" sldId="2147483696"/>
          </pc:sldLayoutMkLst>
        </pc:sldLayoutChg>
        <pc:sldLayoutChg chg="del">
          <pc:chgData name="Lee Rainie" userId="893250b3115606f8" providerId="LiveId" clId="{4FB9A14B-5E65-4FCD-B63C-320B7392FAA8}" dt="2025-04-23T15:10:05.313" v="46" actId="47"/>
          <pc:sldLayoutMkLst>
            <pc:docMk/>
            <pc:sldMasterMk cId="3306950717" sldId="2147483693"/>
            <pc:sldLayoutMk cId="1802468247" sldId="2147483697"/>
          </pc:sldLayoutMkLst>
        </pc:sldLayoutChg>
        <pc:sldLayoutChg chg="del">
          <pc:chgData name="Lee Rainie" userId="893250b3115606f8" providerId="LiveId" clId="{4FB9A14B-5E65-4FCD-B63C-320B7392FAA8}" dt="2025-04-23T15:10:05.313" v="46" actId="47"/>
          <pc:sldLayoutMkLst>
            <pc:docMk/>
            <pc:sldMasterMk cId="3306950717" sldId="2147483693"/>
            <pc:sldLayoutMk cId="4022732824" sldId="2147483698"/>
          </pc:sldLayoutMkLst>
        </pc:sldLayoutChg>
        <pc:sldLayoutChg chg="del">
          <pc:chgData name="Lee Rainie" userId="893250b3115606f8" providerId="LiveId" clId="{4FB9A14B-5E65-4FCD-B63C-320B7392FAA8}" dt="2025-04-23T15:10:05.313" v="46" actId="47"/>
          <pc:sldLayoutMkLst>
            <pc:docMk/>
            <pc:sldMasterMk cId="3306950717" sldId="2147483693"/>
            <pc:sldLayoutMk cId="666578097" sldId="2147483699"/>
          </pc:sldLayoutMkLst>
        </pc:sldLayoutChg>
        <pc:sldLayoutChg chg="del">
          <pc:chgData name="Lee Rainie" userId="893250b3115606f8" providerId="LiveId" clId="{4FB9A14B-5E65-4FCD-B63C-320B7392FAA8}" dt="2025-04-23T15:10:05.313" v="46" actId="47"/>
          <pc:sldLayoutMkLst>
            <pc:docMk/>
            <pc:sldMasterMk cId="3306950717" sldId="2147483693"/>
            <pc:sldLayoutMk cId="329050012" sldId="2147483700"/>
          </pc:sldLayoutMkLst>
        </pc:sldLayoutChg>
        <pc:sldLayoutChg chg="del">
          <pc:chgData name="Lee Rainie" userId="893250b3115606f8" providerId="LiveId" clId="{4FB9A14B-5E65-4FCD-B63C-320B7392FAA8}" dt="2025-04-23T15:10:05.313" v="46" actId="47"/>
          <pc:sldLayoutMkLst>
            <pc:docMk/>
            <pc:sldMasterMk cId="3306950717" sldId="2147483693"/>
            <pc:sldLayoutMk cId="1989688194" sldId="2147483701"/>
          </pc:sldLayoutMkLst>
        </pc:sldLayoutChg>
        <pc:sldLayoutChg chg="del">
          <pc:chgData name="Lee Rainie" userId="893250b3115606f8" providerId="LiveId" clId="{4FB9A14B-5E65-4FCD-B63C-320B7392FAA8}" dt="2025-04-23T15:10:05.313" v="46" actId="47"/>
          <pc:sldLayoutMkLst>
            <pc:docMk/>
            <pc:sldMasterMk cId="3306950717" sldId="2147483693"/>
            <pc:sldLayoutMk cId="1383195422" sldId="2147483702"/>
          </pc:sldLayoutMkLst>
        </pc:sldLayoutChg>
        <pc:sldLayoutChg chg="del">
          <pc:chgData name="Lee Rainie" userId="893250b3115606f8" providerId="LiveId" clId="{4FB9A14B-5E65-4FCD-B63C-320B7392FAA8}" dt="2025-04-23T15:10:05.313" v="46" actId="47"/>
          <pc:sldLayoutMkLst>
            <pc:docMk/>
            <pc:sldMasterMk cId="3306950717" sldId="2147483693"/>
            <pc:sldLayoutMk cId="367584410" sldId="2147483703"/>
          </pc:sldLayoutMkLst>
        </pc:sldLayoutChg>
        <pc:sldLayoutChg chg="del">
          <pc:chgData name="Lee Rainie" userId="893250b3115606f8" providerId="LiveId" clId="{4FB9A14B-5E65-4FCD-B63C-320B7392FAA8}" dt="2025-04-23T15:10:05.313" v="46" actId="47"/>
          <pc:sldLayoutMkLst>
            <pc:docMk/>
            <pc:sldMasterMk cId="3306950717" sldId="2147483693"/>
            <pc:sldLayoutMk cId="2377783298" sldId="214748370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l">
              <a:buNone/>
            </a:pPr>
            <a:r>
              <a:rPr lang="en-US" b="0" i="0" dirty="0">
                <a:solidFill>
                  <a:srgbClr val="666666"/>
                </a:solidFill>
                <a:effectLst/>
                <a:latin typeface="Lato" panose="020F0502020204030203" pitchFamily="34" charset="0"/>
              </a:rPr>
              <a:t>Lee Rainie will discuss the impact of new digital intelligence and how people will operate in with AI agents, sidekicks, and friends. He will also explore what could go right or go wrong as the co-intelligence relationship evolves.</a:t>
            </a:r>
            <a:endParaRPr lang="en-US" b="0" i="0" dirty="0">
              <a:solidFill>
                <a:srgbClr val="1F1F1F"/>
              </a:solidFill>
              <a:effectLst/>
              <a:latin typeface="Google Sans Text"/>
            </a:endParaRPr>
          </a:p>
        </p:txBody>
      </p:sp>
    </p:spTree>
    <p:extLst>
      <p:ext uri="{BB962C8B-B14F-4D97-AF65-F5344CB8AC3E}">
        <p14:creationId xmlns:p14="http://schemas.microsoft.com/office/powerpoint/2010/main" val="6722167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E77038-2919-FD82-5AB2-DE7F73457E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4303B72-D30F-B33A-FC56-F9C0969D68D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303A20B-7C18-0670-20E5-8E1D03C0ACC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275003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2B3CF-E3C1-33FF-4580-F24EE1C9F3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B2D49-AFFA-04AD-1D53-0F1B0D731E6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0E0280A-5AF9-3BDB-7F2A-9284E62BDC5E}"/>
              </a:ext>
            </a:extLst>
          </p:cNvPr>
          <p:cNvSpPr>
            <a:spLocks noGrp="1"/>
          </p:cNvSpPr>
          <p:nvPr>
            <p:ph type="body" idx="1"/>
          </p:nvPr>
        </p:nvSpPr>
        <p:spPr/>
        <p:txBody>
          <a:bodyPr/>
          <a:lstStyle/>
          <a:p>
            <a:pPr marL="158750" indent="0">
              <a:buNone/>
            </a:pPr>
            <a:endParaRPr lang="en-US" dirty="0"/>
          </a:p>
        </p:txBody>
      </p:sp>
    </p:spTree>
    <p:extLst>
      <p:ext uri="{BB962C8B-B14F-4D97-AF65-F5344CB8AC3E}">
        <p14:creationId xmlns:p14="http://schemas.microsoft.com/office/powerpoint/2010/main" val="1650273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689EF4-3540-99DD-32D9-739EC231B3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E5399-1264-F2DB-1B34-1DD205942D9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FFEBB3B1-3191-BF6B-DB22-6AA4591F9DC5}"/>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8045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05211-3189-BFB5-0033-E65E97DCA4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E947C-2D0F-14B3-2D74-F23FBA7830B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30E9F98-CB25-1637-D1C2-7E015D43411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911073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C6E0F-9872-24A9-1212-305BCEA84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C09765-A147-187E-1B85-4BCD13E5ADF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D785ADEE-F017-D572-476F-B2FB8D05FF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631249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DAEEB-3782-618D-C907-350DEE525D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E65DB4-67F2-D82A-4978-605838BCCCA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8EAEA0C-1BD3-C6DD-773F-0444ECFA68BE}"/>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6040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08277-8EDF-C2CC-6618-4A6A79F971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CEFA62-5923-9C37-A4F4-551AA5C7BD2A}"/>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26B4A93-E44F-9618-2E06-D0108A82DAA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71216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56B2BE-FF91-2AF2-C862-C1A5A5B216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51928-AC43-1E30-BB13-93EDB786C0BE}"/>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4B440EC-89CB-0092-196C-DEF60975F2C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9248817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6BAD8-12DD-4497-C80A-C6FD25834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D02FD-8767-6883-237F-9788B9FDA5E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4EE11358-0659-A31C-2ACE-970147EA4074}"/>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8903890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B3681-5B9E-2F04-D0CC-CDE46EF0FDD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7BBF78-A972-CD6D-3BD9-94ADFEAD73C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A0D397C-C0BB-6453-64DD-CB565EDD2EF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197830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0C4AE-8BFD-1759-834F-6B4E3C196A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E71464-9480-ABB2-B030-F4C808B58FB6}"/>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474FBDE-4932-3B16-0140-806FCEFFA47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291311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1EE07C-B56C-2A8B-BD5A-1BAD4C30E7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909EDF-750F-D493-F4C6-0FCE16EFF12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599CF97-2976-EAE4-99F9-BC13C9974D7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232911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8B0ECC-0849-EEAA-1203-BE76DFBD9B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2E171-1060-3DE0-5B54-1C559CBEB95B}"/>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99C2A31C-395A-DA23-92D9-A7716283DFF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659156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D1698-4421-AD0F-6548-E1AF4B01DE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E6068E-CD1B-98A9-929A-A21733EF33F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E1D0B65-3AC6-5C54-B50D-03D95D05D3E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430307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35348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30282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9257234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B727AF-887B-F809-A7FB-8BE26F7CCC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2250BD-1C40-9FAD-107B-0D5839274E8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0E06AB2C-2547-E1C1-9646-4D560C4A77A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40869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4"/>
        <p:cNvGrpSpPr/>
        <p:nvPr/>
      </p:nvGrpSpPr>
      <p:grpSpPr>
        <a:xfrm>
          <a:off x="0" y="0"/>
          <a:ext cx="0" cy="0"/>
          <a:chOff x="0" y="0"/>
          <a:chExt cx="0" cy="0"/>
        </a:xfrm>
      </p:grpSpPr>
      <p:sp>
        <p:nvSpPr>
          <p:cNvPr id="795" name="Google Shape;795;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6" name="Google Shape;79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80667460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pic>
        <p:nvPicPr>
          <p:cNvPr id="30" name="Picture 29" descr="A blue lines and dots&#10;&#10;Description automatically generated">
            <a:extLst>
              <a:ext uri="{FF2B5EF4-FFF2-40B4-BE49-F238E27FC236}">
                <a16:creationId xmlns:a16="http://schemas.microsoft.com/office/drawing/2014/main" id="{F70CF3BA-B6A3-3A4A-B4AF-23BABEB49285}"/>
              </a:ext>
            </a:extLst>
          </p:cNvPr>
          <p:cNvPicPr>
            <a:picLocks noChangeAspect="1"/>
          </p:cNvPicPr>
          <p:nvPr userDrawn="1"/>
        </p:nvPicPr>
        <p:blipFill>
          <a:blip r:embed="rId2">
            <a:alphaModFix amt="58000"/>
          </a:blip>
          <a:stretch>
            <a:fillRect/>
          </a:stretch>
        </p:blipFill>
        <p:spPr>
          <a:xfrm>
            <a:off x="0" y="2933300"/>
            <a:ext cx="9144000" cy="2265717"/>
          </a:xfrm>
          <a:prstGeom prst="rect">
            <a:avLst/>
          </a:prstGeom>
        </p:spPr>
      </p:pic>
      <p:sp>
        <p:nvSpPr>
          <p:cNvPr id="9" name="Google Shape;9;p2"/>
          <p:cNvSpPr/>
          <p:nvPr/>
        </p:nvSpPr>
        <p:spPr>
          <a:xfrm>
            <a:off x="6422713" y="413669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361775" y="-1006806"/>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8" name="Google Shape;18;p2"/>
          <p:cNvGrpSpPr/>
          <p:nvPr/>
        </p:nvGrpSpPr>
        <p:grpSpPr>
          <a:xfrm rot="5400000">
            <a:off x="107516" y="864487"/>
            <a:ext cx="257100" cy="3465800"/>
            <a:chOff x="261425" y="1395525"/>
            <a:chExt cx="257100" cy="3465800"/>
          </a:xfrm>
        </p:grpSpPr>
        <p:sp>
          <p:nvSpPr>
            <p:cNvPr id="19" name="Google Shape;19;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p:nvPr/>
        </p:nvSpPr>
        <p:spPr>
          <a:xfrm>
            <a:off x="1842038" y="268107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22;p2"/>
          <p:cNvGrpSpPr/>
          <p:nvPr/>
        </p:nvGrpSpPr>
        <p:grpSpPr>
          <a:xfrm rot="5400000">
            <a:off x="7108757" y="-1460077"/>
            <a:ext cx="257100" cy="3465800"/>
            <a:chOff x="261425" y="1395525"/>
            <a:chExt cx="257100" cy="3465800"/>
          </a:xfrm>
        </p:grpSpPr>
        <p:sp>
          <p:nvSpPr>
            <p:cNvPr id="23" name="Google Shape;23;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25;p2"/>
          <p:cNvGrpSpPr/>
          <p:nvPr/>
        </p:nvGrpSpPr>
        <p:grpSpPr>
          <a:xfrm rot="5400000">
            <a:off x="464975" y="1075619"/>
            <a:ext cx="257100" cy="1821800"/>
            <a:chOff x="829225" y="2863075"/>
            <a:chExt cx="257100" cy="1821800"/>
          </a:xfrm>
        </p:grpSpPr>
        <p:sp>
          <p:nvSpPr>
            <p:cNvPr id="26" name="Google Shape;26;p2"/>
            <p:cNvSpPr/>
            <p:nvPr/>
          </p:nvSpPr>
          <p:spPr>
            <a:xfrm>
              <a:off x="949075" y="2984475"/>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29225" y="28630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8" name="Google Shape;28;p2"/>
          <p:cNvSpPr txBox="1">
            <a:spLocks noGrp="1"/>
          </p:cNvSpPr>
          <p:nvPr>
            <p:ph type="ctrTitle"/>
          </p:nvPr>
        </p:nvSpPr>
        <p:spPr>
          <a:xfrm>
            <a:off x="1179450" y="1158559"/>
            <a:ext cx="6785100" cy="1717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dirty="0"/>
          </a:p>
        </p:txBody>
      </p:sp>
      <p:sp>
        <p:nvSpPr>
          <p:cNvPr id="29" name="Google Shape;29;p2"/>
          <p:cNvSpPr txBox="1">
            <a:spLocks noGrp="1"/>
          </p:cNvSpPr>
          <p:nvPr>
            <p:ph type="subTitle" idx="1"/>
          </p:nvPr>
        </p:nvSpPr>
        <p:spPr>
          <a:xfrm>
            <a:off x="1179450" y="2834125"/>
            <a:ext cx="6785100" cy="444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500"/>
              <a:buNone/>
              <a:defRPr sz="1500"/>
            </a:lvl1pPr>
            <a:lvl2pPr lvl="1" algn="ctr">
              <a:lnSpc>
                <a:spcPct val="100000"/>
              </a:lnSpc>
              <a:spcBef>
                <a:spcPts val="0"/>
              </a:spcBef>
              <a:spcAft>
                <a:spcPts val="0"/>
              </a:spcAft>
              <a:buSzPts val="1500"/>
              <a:buNone/>
              <a:defRPr sz="1500"/>
            </a:lvl2pPr>
            <a:lvl3pPr lvl="2" algn="ctr">
              <a:lnSpc>
                <a:spcPct val="100000"/>
              </a:lnSpc>
              <a:spcBef>
                <a:spcPts val="0"/>
              </a:spcBef>
              <a:spcAft>
                <a:spcPts val="0"/>
              </a:spcAft>
              <a:buSzPts val="1500"/>
              <a:buNone/>
              <a:defRPr sz="1500"/>
            </a:lvl3pPr>
            <a:lvl4pPr lvl="3" algn="ctr">
              <a:lnSpc>
                <a:spcPct val="100000"/>
              </a:lnSpc>
              <a:spcBef>
                <a:spcPts val="0"/>
              </a:spcBef>
              <a:spcAft>
                <a:spcPts val="0"/>
              </a:spcAft>
              <a:buSzPts val="1500"/>
              <a:buNone/>
              <a:defRPr sz="1500"/>
            </a:lvl4pPr>
            <a:lvl5pPr lvl="4" algn="ctr">
              <a:lnSpc>
                <a:spcPct val="100000"/>
              </a:lnSpc>
              <a:spcBef>
                <a:spcPts val="0"/>
              </a:spcBef>
              <a:spcAft>
                <a:spcPts val="0"/>
              </a:spcAft>
              <a:buSzPts val="1500"/>
              <a:buNone/>
              <a:defRPr sz="1500"/>
            </a:lvl5pPr>
            <a:lvl6pPr lvl="5" algn="ctr">
              <a:lnSpc>
                <a:spcPct val="100000"/>
              </a:lnSpc>
              <a:spcBef>
                <a:spcPts val="0"/>
              </a:spcBef>
              <a:spcAft>
                <a:spcPts val="0"/>
              </a:spcAft>
              <a:buSzPts val="1500"/>
              <a:buNone/>
              <a:defRPr sz="1500"/>
            </a:lvl6pPr>
            <a:lvl7pPr lvl="6" algn="ctr">
              <a:lnSpc>
                <a:spcPct val="100000"/>
              </a:lnSpc>
              <a:spcBef>
                <a:spcPts val="0"/>
              </a:spcBef>
              <a:spcAft>
                <a:spcPts val="0"/>
              </a:spcAft>
              <a:buSzPts val="1500"/>
              <a:buNone/>
              <a:defRPr sz="1500"/>
            </a:lvl7pPr>
            <a:lvl8pPr lvl="7" algn="ctr">
              <a:lnSpc>
                <a:spcPct val="100000"/>
              </a:lnSpc>
              <a:spcBef>
                <a:spcPts val="0"/>
              </a:spcBef>
              <a:spcAft>
                <a:spcPts val="0"/>
              </a:spcAft>
              <a:buSzPts val="1500"/>
              <a:buNone/>
              <a:defRPr sz="1500"/>
            </a:lvl8pPr>
            <a:lvl9pPr lvl="8" algn="ctr">
              <a:lnSpc>
                <a:spcPct val="100000"/>
              </a:lnSpc>
              <a:spcBef>
                <a:spcPts val="0"/>
              </a:spcBef>
              <a:spcAft>
                <a:spcPts val="0"/>
              </a:spcAft>
              <a:buSzPts val="1500"/>
              <a:buNone/>
              <a:defRPr sz="15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reserve="1">
  <p:cSld name="1_Title slide">
    <p:spTree>
      <p:nvGrpSpPr>
        <p:cNvPr id="1" name="Shape 8"/>
        <p:cNvGrpSpPr/>
        <p:nvPr/>
      </p:nvGrpSpPr>
      <p:grpSpPr>
        <a:xfrm>
          <a:off x="0" y="0"/>
          <a:ext cx="0" cy="0"/>
          <a:chOff x="0" y="0"/>
          <a:chExt cx="0" cy="0"/>
        </a:xfrm>
      </p:grpSpPr>
      <p:pic>
        <p:nvPicPr>
          <p:cNvPr id="4" name="Picture 3" descr="A blue lines and dots&#10;&#10;Description automatically generated">
            <a:extLst>
              <a:ext uri="{FF2B5EF4-FFF2-40B4-BE49-F238E27FC236}">
                <a16:creationId xmlns:a16="http://schemas.microsoft.com/office/drawing/2014/main" id="{EB39C7F4-836D-B742-8275-0949BC2369AE}"/>
              </a:ext>
            </a:extLst>
          </p:cNvPr>
          <p:cNvPicPr>
            <a:picLocks noChangeAspect="1"/>
          </p:cNvPicPr>
          <p:nvPr userDrawn="1"/>
        </p:nvPicPr>
        <p:blipFill>
          <a:blip r:embed="rId2">
            <a:alphaModFix amt="58000"/>
          </a:blip>
          <a:stretch>
            <a:fillRect/>
          </a:stretch>
        </p:blipFill>
        <p:spPr>
          <a:xfrm>
            <a:off x="0" y="2428202"/>
            <a:ext cx="9144000" cy="2743852"/>
          </a:xfrm>
          <a:prstGeom prst="rect">
            <a:avLst/>
          </a:prstGeom>
        </p:spPr>
      </p:pic>
      <p:sp>
        <p:nvSpPr>
          <p:cNvPr id="9" name="Google Shape;9;p2"/>
          <p:cNvSpPr/>
          <p:nvPr/>
        </p:nvSpPr>
        <p:spPr>
          <a:xfrm>
            <a:off x="6422713" y="413669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10;p2"/>
          <p:cNvSpPr/>
          <p:nvPr/>
        </p:nvSpPr>
        <p:spPr>
          <a:xfrm>
            <a:off x="6361775" y="-1006806"/>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1" name="Google Shape;11;p2"/>
          <p:cNvGrpSpPr/>
          <p:nvPr/>
        </p:nvGrpSpPr>
        <p:grpSpPr>
          <a:xfrm>
            <a:off x="722375" y="-331550"/>
            <a:ext cx="8855550" cy="3643200"/>
            <a:chOff x="722375" y="-331550"/>
            <a:chExt cx="8855550" cy="3643200"/>
          </a:xfrm>
        </p:grpSpPr>
        <p:sp>
          <p:nvSpPr>
            <p:cNvPr id="12" name="Google Shape;12;p2"/>
            <p:cNvSpPr/>
            <p:nvPr/>
          </p:nvSpPr>
          <p:spPr>
            <a:xfrm>
              <a:off x="722375" y="-33155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4879575" y="2215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040125" y="17738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1166225" y="19116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8" name="Google Shape;18;p2"/>
          <p:cNvGrpSpPr/>
          <p:nvPr/>
        </p:nvGrpSpPr>
        <p:grpSpPr>
          <a:xfrm rot="5400000">
            <a:off x="261425" y="1395525"/>
            <a:ext cx="257100" cy="3465800"/>
            <a:chOff x="261425" y="1395525"/>
            <a:chExt cx="257100" cy="3465800"/>
          </a:xfrm>
        </p:grpSpPr>
        <p:sp>
          <p:nvSpPr>
            <p:cNvPr id="19" name="Google Shape;19;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1" name="Google Shape;21;p2"/>
          <p:cNvSpPr/>
          <p:nvPr/>
        </p:nvSpPr>
        <p:spPr>
          <a:xfrm>
            <a:off x="1842038" y="268107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2" name="Google Shape;22;p2"/>
          <p:cNvGrpSpPr/>
          <p:nvPr/>
        </p:nvGrpSpPr>
        <p:grpSpPr>
          <a:xfrm rot="5400000">
            <a:off x="7081597" y="-1342500"/>
            <a:ext cx="257100" cy="3465800"/>
            <a:chOff x="261425" y="1395525"/>
            <a:chExt cx="257100" cy="3465800"/>
          </a:xfrm>
        </p:grpSpPr>
        <p:sp>
          <p:nvSpPr>
            <p:cNvPr id="23" name="Google Shape;23;p2"/>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5" name="Google Shape;25;p2"/>
          <p:cNvGrpSpPr/>
          <p:nvPr/>
        </p:nvGrpSpPr>
        <p:grpSpPr>
          <a:xfrm rot="5400000">
            <a:off x="518525" y="2804822"/>
            <a:ext cx="257100" cy="1821800"/>
            <a:chOff x="829225" y="2863075"/>
            <a:chExt cx="257100" cy="1821800"/>
          </a:xfrm>
        </p:grpSpPr>
        <p:sp>
          <p:nvSpPr>
            <p:cNvPr id="26" name="Google Shape;26;p2"/>
            <p:cNvSpPr/>
            <p:nvPr/>
          </p:nvSpPr>
          <p:spPr>
            <a:xfrm>
              <a:off x="949075" y="2984475"/>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27;p2"/>
            <p:cNvSpPr/>
            <p:nvPr/>
          </p:nvSpPr>
          <p:spPr>
            <a:xfrm>
              <a:off x="829225" y="28630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 name="Google Shape;28;p2"/>
          <p:cNvSpPr txBox="1">
            <a:spLocks noGrp="1"/>
          </p:cNvSpPr>
          <p:nvPr>
            <p:ph type="ctrTitle"/>
          </p:nvPr>
        </p:nvSpPr>
        <p:spPr>
          <a:xfrm>
            <a:off x="1179425" y="1079500"/>
            <a:ext cx="6785100" cy="17178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9" name="Google Shape;29;p2"/>
          <p:cNvSpPr txBox="1">
            <a:spLocks noGrp="1"/>
          </p:cNvSpPr>
          <p:nvPr>
            <p:ph type="subTitle" idx="1"/>
          </p:nvPr>
        </p:nvSpPr>
        <p:spPr>
          <a:xfrm>
            <a:off x="1179450" y="2834125"/>
            <a:ext cx="6785100" cy="444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500"/>
              <a:buNone/>
              <a:defRPr sz="1500"/>
            </a:lvl1pPr>
            <a:lvl2pPr lvl="1" algn="ctr">
              <a:lnSpc>
                <a:spcPct val="100000"/>
              </a:lnSpc>
              <a:spcBef>
                <a:spcPts val="0"/>
              </a:spcBef>
              <a:spcAft>
                <a:spcPts val="0"/>
              </a:spcAft>
              <a:buSzPts val="1500"/>
              <a:buNone/>
              <a:defRPr sz="1500"/>
            </a:lvl2pPr>
            <a:lvl3pPr lvl="2" algn="ctr">
              <a:lnSpc>
                <a:spcPct val="100000"/>
              </a:lnSpc>
              <a:spcBef>
                <a:spcPts val="0"/>
              </a:spcBef>
              <a:spcAft>
                <a:spcPts val="0"/>
              </a:spcAft>
              <a:buSzPts val="1500"/>
              <a:buNone/>
              <a:defRPr sz="1500"/>
            </a:lvl3pPr>
            <a:lvl4pPr lvl="3" algn="ctr">
              <a:lnSpc>
                <a:spcPct val="100000"/>
              </a:lnSpc>
              <a:spcBef>
                <a:spcPts val="0"/>
              </a:spcBef>
              <a:spcAft>
                <a:spcPts val="0"/>
              </a:spcAft>
              <a:buSzPts val="1500"/>
              <a:buNone/>
              <a:defRPr sz="1500"/>
            </a:lvl4pPr>
            <a:lvl5pPr lvl="4" algn="ctr">
              <a:lnSpc>
                <a:spcPct val="100000"/>
              </a:lnSpc>
              <a:spcBef>
                <a:spcPts val="0"/>
              </a:spcBef>
              <a:spcAft>
                <a:spcPts val="0"/>
              </a:spcAft>
              <a:buSzPts val="1500"/>
              <a:buNone/>
              <a:defRPr sz="1500"/>
            </a:lvl5pPr>
            <a:lvl6pPr lvl="5" algn="ctr">
              <a:lnSpc>
                <a:spcPct val="100000"/>
              </a:lnSpc>
              <a:spcBef>
                <a:spcPts val="0"/>
              </a:spcBef>
              <a:spcAft>
                <a:spcPts val="0"/>
              </a:spcAft>
              <a:buSzPts val="1500"/>
              <a:buNone/>
              <a:defRPr sz="1500"/>
            </a:lvl6pPr>
            <a:lvl7pPr lvl="6" algn="ctr">
              <a:lnSpc>
                <a:spcPct val="100000"/>
              </a:lnSpc>
              <a:spcBef>
                <a:spcPts val="0"/>
              </a:spcBef>
              <a:spcAft>
                <a:spcPts val="0"/>
              </a:spcAft>
              <a:buSzPts val="1500"/>
              <a:buNone/>
              <a:defRPr sz="1500"/>
            </a:lvl7pPr>
            <a:lvl8pPr lvl="7" algn="ctr">
              <a:lnSpc>
                <a:spcPct val="100000"/>
              </a:lnSpc>
              <a:spcBef>
                <a:spcPts val="0"/>
              </a:spcBef>
              <a:spcAft>
                <a:spcPts val="0"/>
              </a:spcAft>
              <a:buSzPts val="1500"/>
              <a:buNone/>
              <a:defRPr sz="1500"/>
            </a:lvl8pPr>
            <a:lvl9pPr lvl="8" algn="ctr">
              <a:lnSpc>
                <a:spcPct val="100000"/>
              </a:lnSpc>
              <a:spcBef>
                <a:spcPts val="0"/>
              </a:spcBef>
              <a:spcAft>
                <a:spcPts val="0"/>
              </a:spcAft>
              <a:buSzPts val="1500"/>
              <a:buNone/>
              <a:defRPr sz="1500"/>
            </a:lvl9pPr>
          </a:lstStyle>
          <a:p>
            <a:endParaRPr/>
          </a:p>
        </p:txBody>
      </p:sp>
    </p:spTree>
    <p:extLst>
      <p:ext uri="{BB962C8B-B14F-4D97-AF65-F5344CB8AC3E}">
        <p14:creationId xmlns:p14="http://schemas.microsoft.com/office/powerpoint/2010/main" val="35671756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189"/>
        <p:cNvGrpSpPr/>
        <p:nvPr/>
      </p:nvGrpSpPr>
      <p:grpSpPr>
        <a:xfrm>
          <a:off x="0" y="0"/>
          <a:ext cx="0" cy="0"/>
          <a:chOff x="0" y="0"/>
          <a:chExt cx="0" cy="0"/>
        </a:xfrm>
      </p:grpSpPr>
      <p:pic>
        <p:nvPicPr>
          <p:cNvPr id="40" name="Picture 39" descr="A blue lines and dots&#10;&#10;Description automatically generated">
            <a:extLst>
              <a:ext uri="{FF2B5EF4-FFF2-40B4-BE49-F238E27FC236}">
                <a16:creationId xmlns:a16="http://schemas.microsoft.com/office/drawing/2014/main" id="{6CE11452-FE58-274F-8A5A-FEAA6CE832AF}"/>
              </a:ext>
            </a:extLst>
          </p:cNvPr>
          <p:cNvPicPr>
            <a:picLocks noChangeAspect="1"/>
          </p:cNvPicPr>
          <p:nvPr userDrawn="1"/>
        </p:nvPicPr>
        <p:blipFill>
          <a:blip r:embed="rId2">
            <a:alphaModFix amt="58000"/>
          </a:blip>
          <a:stretch>
            <a:fillRect/>
          </a:stretch>
        </p:blipFill>
        <p:spPr>
          <a:xfrm>
            <a:off x="0" y="2428202"/>
            <a:ext cx="9144000" cy="2743852"/>
          </a:xfrm>
          <a:prstGeom prst="rect">
            <a:avLst/>
          </a:prstGeom>
        </p:spPr>
      </p:pic>
      <p:sp>
        <p:nvSpPr>
          <p:cNvPr id="190" name="Google Shape;190;p8"/>
          <p:cNvSpPr txBox="1">
            <a:spLocks noGrp="1"/>
          </p:cNvSpPr>
          <p:nvPr>
            <p:ph type="title"/>
          </p:nvPr>
        </p:nvSpPr>
        <p:spPr>
          <a:xfrm>
            <a:off x="1866900" y="834000"/>
            <a:ext cx="5410200" cy="3475500"/>
          </a:xfrm>
          <a:prstGeom prst="rect">
            <a:avLst/>
          </a:prstGeom>
        </p:spPr>
        <p:txBody>
          <a:bodyPr spcFirstLastPara="1" wrap="square" lIns="91425" tIns="91425" rIns="91425" bIns="91425" anchor="ctr" anchorCtr="0">
            <a:noAutofit/>
          </a:bodyPr>
          <a:lstStyle>
            <a:lvl1pPr lvl="0">
              <a:spcBef>
                <a:spcPts val="0"/>
              </a:spcBef>
              <a:spcAft>
                <a:spcPts val="0"/>
              </a:spcAft>
              <a:buSzPts val="7200"/>
              <a:buNone/>
              <a:defRPr sz="7200"/>
            </a:lvl1pPr>
            <a:lvl2pPr lvl="1">
              <a:spcBef>
                <a:spcPts val="0"/>
              </a:spcBef>
              <a:spcAft>
                <a:spcPts val="0"/>
              </a:spcAft>
              <a:buSzPts val="7200"/>
              <a:buNone/>
              <a:defRPr sz="7200"/>
            </a:lvl2pPr>
            <a:lvl3pPr lvl="2">
              <a:spcBef>
                <a:spcPts val="0"/>
              </a:spcBef>
              <a:spcAft>
                <a:spcPts val="0"/>
              </a:spcAft>
              <a:buSzPts val="7200"/>
              <a:buNone/>
              <a:defRPr sz="7200"/>
            </a:lvl3pPr>
            <a:lvl4pPr lvl="3">
              <a:spcBef>
                <a:spcPts val="0"/>
              </a:spcBef>
              <a:spcAft>
                <a:spcPts val="0"/>
              </a:spcAft>
              <a:buSzPts val="7200"/>
              <a:buNone/>
              <a:defRPr sz="7200"/>
            </a:lvl4pPr>
            <a:lvl5pPr lvl="4">
              <a:spcBef>
                <a:spcPts val="0"/>
              </a:spcBef>
              <a:spcAft>
                <a:spcPts val="0"/>
              </a:spcAft>
              <a:buSzPts val="7200"/>
              <a:buNone/>
              <a:defRPr sz="7200"/>
            </a:lvl5pPr>
            <a:lvl6pPr lvl="5">
              <a:spcBef>
                <a:spcPts val="0"/>
              </a:spcBef>
              <a:spcAft>
                <a:spcPts val="0"/>
              </a:spcAft>
              <a:buSzPts val="7200"/>
              <a:buNone/>
              <a:defRPr sz="7200"/>
            </a:lvl6pPr>
            <a:lvl7pPr lvl="6">
              <a:spcBef>
                <a:spcPts val="0"/>
              </a:spcBef>
              <a:spcAft>
                <a:spcPts val="0"/>
              </a:spcAft>
              <a:buSzPts val="7200"/>
              <a:buNone/>
              <a:defRPr sz="7200"/>
            </a:lvl7pPr>
            <a:lvl8pPr lvl="7">
              <a:spcBef>
                <a:spcPts val="0"/>
              </a:spcBef>
              <a:spcAft>
                <a:spcPts val="0"/>
              </a:spcAft>
              <a:buSzPts val="7200"/>
              <a:buNone/>
              <a:defRPr sz="7200"/>
            </a:lvl8pPr>
            <a:lvl9pPr lvl="8">
              <a:spcBef>
                <a:spcPts val="0"/>
              </a:spcBef>
              <a:spcAft>
                <a:spcPts val="0"/>
              </a:spcAft>
              <a:buSzPts val="7200"/>
              <a:buNone/>
              <a:defRPr sz="7200"/>
            </a:lvl9pPr>
          </a:lstStyle>
          <a:p>
            <a:endParaRPr/>
          </a:p>
        </p:txBody>
      </p:sp>
      <p:grpSp>
        <p:nvGrpSpPr>
          <p:cNvPr id="192" name="Google Shape;192;p8"/>
          <p:cNvGrpSpPr/>
          <p:nvPr/>
        </p:nvGrpSpPr>
        <p:grpSpPr>
          <a:xfrm>
            <a:off x="-315150" y="-504275"/>
            <a:ext cx="9505675" cy="3082650"/>
            <a:chOff x="446825" y="-331550"/>
            <a:chExt cx="9505675" cy="3082650"/>
          </a:xfrm>
        </p:grpSpPr>
        <p:sp>
          <p:nvSpPr>
            <p:cNvPr id="193" name="Google Shape;193;p8"/>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194;p8"/>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195;p8"/>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197;p8"/>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98" name="Google Shape;198;p8"/>
          <p:cNvGrpSpPr/>
          <p:nvPr/>
        </p:nvGrpSpPr>
        <p:grpSpPr>
          <a:xfrm rot="5400000">
            <a:off x="454193" y="1406543"/>
            <a:ext cx="257100" cy="1832375"/>
            <a:chOff x="1365450" y="3205275"/>
            <a:chExt cx="257100" cy="1832375"/>
          </a:xfrm>
        </p:grpSpPr>
        <p:sp>
          <p:nvSpPr>
            <p:cNvPr id="199" name="Google Shape;199;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200;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1" name="Google Shape;201;p8"/>
          <p:cNvGrpSpPr/>
          <p:nvPr/>
        </p:nvGrpSpPr>
        <p:grpSpPr>
          <a:xfrm rot="5400000">
            <a:off x="7010625" y="-1423109"/>
            <a:ext cx="257100" cy="3465800"/>
            <a:chOff x="261425" y="1395525"/>
            <a:chExt cx="257100" cy="3465800"/>
          </a:xfrm>
        </p:grpSpPr>
        <p:sp>
          <p:nvSpPr>
            <p:cNvPr id="202" name="Google Shape;202;p8"/>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4" name="Google Shape;204;p8"/>
          <p:cNvGrpSpPr/>
          <p:nvPr/>
        </p:nvGrpSpPr>
        <p:grpSpPr>
          <a:xfrm rot="5400000">
            <a:off x="7724874" y="2411238"/>
            <a:ext cx="257100" cy="1832375"/>
            <a:chOff x="1365450" y="3205275"/>
            <a:chExt cx="257100" cy="1832375"/>
          </a:xfrm>
        </p:grpSpPr>
        <p:sp>
          <p:nvSpPr>
            <p:cNvPr id="205" name="Google Shape;205;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07" name="Google Shape;207;p8"/>
          <p:cNvGrpSpPr/>
          <p:nvPr/>
        </p:nvGrpSpPr>
        <p:grpSpPr>
          <a:xfrm rot="5400000">
            <a:off x="871856" y="116780"/>
            <a:ext cx="257100" cy="3465800"/>
            <a:chOff x="261425" y="1395525"/>
            <a:chExt cx="257100" cy="3465800"/>
          </a:xfrm>
        </p:grpSpPr>
        <p:sp>
          <p:nvSpPr>
            <p:cNvPr id="208" name="Google Shape;208;p8"/>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0" name="Google Shape;210;p8"/>
          <p:cNvGrpSpPr/>
          <p:nvPr/>
        </p:nvGrpSpPr>
        <p:grpSpPr>
          <a:xfrm rot="5400000">
            <a:off x="7922050" y="3025763"/>
            <a:ext cx="257100" cy="1832375"/>
            <a:chOff x="1365450" y="3205275"/>
            <a:chExt cx="257100" cy="1832375"/>
          </a:xfrm>
        </p:grpSpPr>
        <p:sp>
          <p:nvSpPr>
            <p:cNvPr id="211" name="Google Shape;211;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3" name="Google Shape;213;p8"/>
          <p:cNvGrpSpPr/>
          <p:nvPr/>
        </p:nvGrpSpPr>
        <p:grpSpPr>
          <a:xfrm rot="5400000">
            <a:off x="197093" y="706168"/>
            <a:ext cx="257100" cy="1832375"/>
            <a:chOff x="1365450" y="3205275"/>
            <a:chExt cx="257100" cy="1832375"/>
          </a:xfrm>
        </p:grpSpPr>
        <p:sp>
          <p:nvSpPr>
            <p:cNvPr id="214" name="Google Shape;214;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6" name="Google Shape;216;p8"/>
          <p:cNvGrpSpPr/>
          <p:nvPr/>
        </p:nvGrpSpPr>
        <p:grpSpPr>
          <a:xfrm rot="5400000">
            <a:off x="5764250" y="4273167"/>
            <a:ext cx="257100" cy="1832375"/>
            <a:chOff x="1365450" y="3205275"/>
            <a:chExt cx="257100" cy="1832375"/>
          </a:xfrm>
        </p:grpSpPr>
        <p:sp>
          <p:nvSpPr>
            <p:cNvPr id="217" name="Google Shape;217;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218;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19" name="Google Shape;219;p8"/>
          <p:cNvGrpSpPr/>
          <p:nvPr/>
        </p:nvGrpSpPr>
        <p:grpSpPr>
          <a:xfrm rot="5400000">
            <a:off x="2035850" y="3879288"/>
            <a:ext cx="257100" cy="1832375"/>
            <a:chOff x="1365450" y="3205275"/>
            <a:chExt cx="257100" cy="1832375"/>
          </a:xfrm>
        </p:grpSpPr>
        <p:sp>
          <p:nvSpPr>
            <p:cNvPr id="220" name="Google Shape;220;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221;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22" name="Google Shape;222;p8"/>
          <p:cNvGrpSpPr/>
          <p:nvPr/>
        </p:nvGrpSpPr>
        <p:grpSpPr>
          <a:xfrm rot="5400000">
            <a:off x="5427275" y="3866638"/>
            <a:ext cx="257100" cy="1832375"/>
            <a:chOff x="1365450" y="3205275"/>
            <a:chExt cx="257100" cy="1832375"/>
          </a:xfrm>
        </p:grpSpPr>
        <p:sp>
          <p:nvSpPr>
            <p:cNvPr id="223" name="Google Shape;223;p8"/>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8"/>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25" name="Google Shape;225;p8"/>
          <p:cNvSpPr/>
          <p:nvPr/>
        </p:nvSpPr>
        <p:spPr>
          <a:xfrm>
            <a:off x="-719462" y="364852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8"/>
          <p:cNvSpPr/>
          <p:nvPr/>
        </p:nvSpPr>
        <p:spPr>
          <a:xfrm>
            <a:off x="7119838" y="352242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8"/>
          <p:cNvSpPr/>
          <p:nvPr/>
        </p:nvSpPr>
        <p:spPr>
          <a:xfrm>
            <a:off x="1652388" y="-1305731"/>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268"/>
        <p:cNvGrpSpPr/>
        <p:nvPr/>
      </p:nvGrpSpPr>
      <p:grpSpPr>
        <a:xfrm>
          <a:off x="0" y="0"/>
          <a:ext cx="0" cy="0"/>
          <a:chOff x="0" y="0"/>
          <a:chExt cx="0" cy="0"/>
        </a:xfrm>
      </p:grpSpPr>
      <p:sp>
        <p:nvSpPr>
          <p:cNvPr id="269" name="Google Shape;269;p10"/>
          <p:cNvSpPr/>
          <p:nvPr/>
        </p:nvSpPr>
        <p:spPr>
          <a:xfrm>
            <a:off x="1652388" y="-1305731"/>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0"/>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a:endParaRPr/>
          </a:p>
        </p:txBody>
      </p:sp>
      <p:grpSp>
        <p:nvGrpSpPr>
          <p:cNvPr id="271" name="Google Shape;271;p10"/>
          <p:cNvGrpSpPr/>
          <p:nvPr/>
        </p:nvGrpSpPr>
        <p:grpSpPr>
          <a:xfrm>
            <a:off x="-315150" y="-504275"/>
            <a:ext cx="9505675" cy="3082650"/>
            <a:chOff x="446825" y="-331550"/>
            <a:chExt cx="9505675" cy="3082650"/>
          </a:xfrm>
        </p:grpSpPr>
        <p:sp>
          <p:nvSpPr>
            <p:cNvPr id="272" name="Google Shape;272;p10"/>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0"/>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4" name="Google Shape;274;p10"/>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0"/>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0"/>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77" name="Google Shape;277;p10"/>
          <p:cNvGrpSpPr/>
          <p:nvPr/>
        </p:nvGrpSpPr>
        <p:grpSpPr>
          <a:xfrm rot="5400000">
            <a:off x="368975" y="2900138"/>
            <a:ext cx="257100" cy="1832375"/>
            <a:chOff x="1365450" y="3205275"/>
            <a:chExt cx="257100" cy="1832375"/>
          </a:xfrm>
        </p:grpSpPr>
        <p:sp>
          <p:nvSpPr>
            <p:cNvPr id="278" name="Google Shape;278;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9" name="Google Shape;279;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0" name="Google Shape;280;p10"/>
          <p:cNvGrpSpPr/>
          <p:nvPr/>
        </p:nvGrpSpPr>
        <p:grpSpPr>
          <a:xfrm rot="5400000">
            <a:off x="6654168" y="-1432950"/>
            <a:ext cx="257100" cy="3465800"/>
            <a:chOff x="261425" y="1395525"/>
            <a:chExt cx="257100" cy="3465800"/>
          </a:xfrm>
        </p:grpSpPr>
        <p:sp>
          <p:nvSpPr>
            <p:cNvPr id="281" name="Google Shape;281;p10"/>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2" name="Google Shape;282;p10"/>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3" name="Google Shape;283;p10"/>
          <p:cNvGrpSpPr/>
          <p:nvPr/>
        </p:nvGrpSpPr>
        <p:grpSpPr>
          <a:xfrm rot="5400000">
            <a:off x="8122738" y="2304325"/>
            <a:ext cx="257100" cy="1832375"/>
            <a:chOff x="1365450" y="3205275"/>
            <a:chExt cx="257100" cy="1832375"/>
          </a:xfrm>
        </p:grpSpPr>
        <p:sp>
          <p:nvSpPr>
            <p:cNvPr id="284" name="Google Shape;284;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6" name="Google Shape;286;p10"/>
          <p:cNvGrpSpPr/>
          <p:nvPr/>
        </p:nvGrpSpPr>
        <p:grpSpPr>
          <a:xfrm rot="5400000">
            <a:off x="786638" y="1610375"/>
            <a:ext cx="257100" cy="3465800"/>
            <a:chOff x="261425" y="1395525"/>
            <a:chExt cx="257100" cy="3465800"/>
          </a:xfrm>
        </p:grpSpPr>
        <p:sp>
          <p:nvSpPr>
            <p:cNvPr id="287" name="Google Shape;287;p10"/>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0"/>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89" name="Google Shape;289;p10"/>
          <p:cNvGrpSpPr/>
          <p:nvPr/>
        </p:nvGrpSpPr>
        <p:grpSpPr>
          <a:xfrm rot="5400000">
            <a:off x="7814750" y="3025763"/>
            <a:ext cx="257100" cy="1832375"/>
            <a:chOff x="1365450" y="3205275"/>
            <a:chExt cx="257100" cy="1832375"/>
          </a:xfrm>
        </p:grpSpPr>
        <p:sp>
          <p:nvSpPr>
            <p:cNvPr id="290" name="Google Shape;290;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2" name="Google Shape;292;p10"/>
          <p:cNvGrpSpPr/>
          <p:nvPr/>
        </p:nvGrpSpPr>
        <p:grpSpPr>
          <a:xfrm rot="5400000">
            <a:off x="111875" y="2199763"/>
            <a:ext cx="257100" cy="1832375"/>
            <a:chOff x="1365450" y="3205275"/>
            <a:chExt cx="257100" cy="1832375"/>
          </a:xfrm>
        </p:grpSpPr>
        <p:sp>
          <p:nvSpPr>
            <p:cNvPr id="293" name="Google Shape;293;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5" name="Google Shape;295;p10"/>
          <p:cNvGrpSpPr/>
          <p:nvPr/>
        </p:nvGrpSpPr>
        <p:grpSpPr>
          <a:xfrm rot="5400000">
            <a:off x="5606106" y="3687813"/>
            <a:ext cx="257100" cy="1832375"/>
            <a:chOff x="1365450" y="3205275"/>
            <a:chExt cx="257100" cy="1832375"/>
          </a:xfrm>
        </p:grpSpPr>
        <p:sp>
          <p:nvSpPr>
            <p:cNvPr id="296" name="Google Shape;296;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7" name="Google Shape;297;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298" name="Google Shape;298;p10"/>
          <p:cNvGrpSpPr/>
          <p:nvPr/>
        </p:nvGrpSpPr>
        <p:grpSpPr>
          <a:xfrm rot="5400000">
            <a:off x="7602855" y="3930436"/>
            <a:ext cx="257100" cy="1832375"/>
            <a:chOff x="1365450" y="3205275"/>
            <a:chExt cx="257100" cy="1832375"/>
          </a:xfrm>
        </p:grpSpPr>
        <p:sp>
          <p:nvSpPr>
            <p:cNvPr id="299" name="Google Shape;299;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10"/>
          <p:cNvGrpSpPr/>
          <p:nvPr/>
        </p:nvGrpSpPr>
        <p:grpSpPr>
          <a:xfrm rot="5400000">
            <a:off x="5094781" y="3944763"/>
            <a:ext cx="257100" cy="1832375"/>
            <a:chOff x="1365450" y="3205275"/>
            <a:chExt cx="257100" cy="1832375"/>
          </a:xfrm>
        </p:grpSpPr>
        <p:sp>
          <p:nvSpPr>
            <p:cNvPr id="302" name="Google Shape;302;p10"/>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10"/>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4" name="Google Shape;304;p10"/>
          <p:cNvSpPr/>
          <p:nvPr/>
        </p:nvSpPr>
        <p:spPr>
          <a:xfrm>
            <a:off x="-597025" y="3529363"/>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5" name="Google Shape;305;p10"/>
          <p:cNvSpPr/>
          <p:nvPr/>
        </p:nvSpPr>
        <p:spPr>
          <a:xfrm>
            <a:off x="6964738" y="359944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2" preserve="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25857" b="57926"/>
          <a:stretch/>
        </p:blipFill>
        <p:spPr>
          <a:xfrm>
            <a:off x="0" y="4605486"/>
            <a:ext cx="9146616" cy="548640"/>
          </a:xfrm>
          <a:prstGeom prst="rect">
            <a:avLst/>
          </a:prstGeom>
        </p:spPr>
      </p:pic>
      <p:sp>
        <p:nvSpPr>
          <p:cNvPr id="445" name="Google Shape;445;p1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975679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2" preserve="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25857" b="57926"/>
          <a:stretch/>
        </p:blipFill>
        <p:spPr>
          <a:xfrm>
            <a:off x="-2616" y="-7650"/>
            <a:ext cx="9146616" cy="572700"/>
          </a:xfrm>
          <a:prstGeom prst="rect">
            <a:avLst/>
          </a:prstGeom>
        </p:spPr>
      </p:pic>
      <p:sp>
        <p:nvSpPr>
          <p:cNvPr id="445" name="Google Shape;445;p1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796483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2" preserve="1" userDrawn="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28733" b="42695"/>
          <a:stretch/>
        </p:blipFill>
        <p:spPr>
          <a:xfrm>
            <a:off x="-2616" y="-1404"/>
            <a:ext cx="9146616" cy="1097280"/>
          </a:xfrm>
          <a:prstGeom prst="rect">
            <a:avLst/>
          </a:prstGeom>
        </p:spPr>
      </p:pic>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1495278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only 2" preserve="1">
  <p:cSld name="1_Title only 2">
    <p:bg>
      <p:bgPr>
        <a:solidFill>
          <a:schemeClr val="tx1"/>
        </a:solidFill>
        <a:effectLst/>
      </p:bgPr>
    </p:bg>
    <p:spTree>
      <p:nvGrpSpPr>
        <p:cNvPr id="1" name="Shape 443"/>
        <p:cNvGrpSpPr/>
        <p:nvPr/>
      </p:nvGrpSpPr>
      <p:grpSpPr>
        <a:xfrm>
          <a:off x="0" y="0"/>
          <a:ext cx="0" cy="0"/>
          <a:chOff x="0" y="0"/>
          <a:chExt cx="0" cy="0"/>
        </a:xfrm>
      </p:grpSpPr>
      <p:pic>
        <p:nvPicPr>
          <p:cNvPr id="29" name="Picture 28" descr="A blue lines and dots&#10;&#10;Description automatically generated">
            <a:extLst>
              <a:ext uri="{FF2B5EF4-FFF2-40B4-BE49-F238E27FC236}">
                <a16:creationId xmlns:a16="http://schemas.microsoft.com/office/drawing/2014/main" id="{08A41E6C-C9D2-E94F-BCAE-F11662A6DAC0}"/>
              </a:ext>
            </a:extLst>
          </p:cNvPr>
          <p:cNvPicPr>
            <a:picLocks noChangeAspect="1"/>
          </p:cNvPicPr>
          <p:nvPr userDrawn="1"/>
        </p:nvPicPr>
        <p:blipFill rotWithShape="1">
          <a:blip r:embed="rId2">
            <a:alphaModFix/>
          </a:blip>
          <a:srcRect t="3" b="55104"/>
          <a:stretch/>
        </p:blipFill>
        <p:spPr>
          <a:xfrm>
            <a:off x="0" y="3766538"/>
            <a:ext cx="9173775" cy="1371600"/>
          </a:xfrm>
          <a:prstGeom prst="rect">
            <a:avLst/>
          </a:prstGeom>
          <a:noFill/>
        </p:spPr>
      </p:pic>
      <p:sp>
        <p:nvSpPr>
          <p:cNvPr id="445" name="Google Shape;445;p15"/>
          <p:cNvSpPr txBox="1">
            <a:spLocks noGrp="1"/>
          </p:cNvSpPr>
          <p:nvPr>
            <p:ph type="title"/>
          </p:nvPr>
        </p:nvSpPr>
        <p:spPr>
          <a:xfrm>
            <a:off x="722375" y="539500"/>
            <a:ext cx="7699200" cy="572700"/>
          </a:xfrm>
          <a:prstGeom prst="rect">
            <a:avLst/>
          </a:prstGeom>
        </p:spPr>
        <p:txBody>
          <a:bodyPr spcFirstLastPara="1" wrap="square" lIns="91425" tIns="91425" rIns="91425" bIns="91425" anchor="t" anchorCtr="0">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a:endParaRPr/>
          </a:p>
        </p:txBody>
      </p:sp>
      <p:grpSp>
        <p:nvGrpSpPr>
          <p:cNvPr id="446" name="Google Shape;446;p15"/>
          <p:cNvGrpSpPr/>
          <p:nvPr/>
        </p:nvGrpSpPr>
        <p:grpSpPr>
          <a:xfrm>
            <a:off x="318600" y="-454500"/>
            <a:ext cx="9086250" cy="5089950"/>
            <a:chOff x="680075" y="-454500"/>
            <a:chExt cx="9086250" cy="5089950"/>
          </a:xfrm>
        </p:grpSpPr>
        <p:sp>
          <p:nvSpPr>
            <p:cNvPr id="447" name="Google Shape;447;p15"/>
            <p:cNvSpPr/>
            <p:nvPr/>
          </p:nvSpPr>
          <p:spPr>
            <a:xfrm>
              <a:off x="1811325" y="-454500"/>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8" name="Google Shape;448;p15"/>
            <p:cNvSpPr/>
            <p:nvPr/>
          </p:nvSpPr>
          <p:spPr>
            <a:xfrm>
              <a:off x="6634050" y="-36910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9" name="Google Shape;449;p15"/>
            <p:cNvSpPr/>
            <p:nvPr/>
          </p:nvSpPr>
          <p:spPr>
            <a:xfrm>
              <a:off x="8228525" y="309765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0" name="Google Shape;450;p15"/>
            <p:cNvSpPr/>
            <p:nvPr/>
          </p:nvSpPr>
          <p:spPr>
            <a:xfrm>
              <a:off x="8550950" y="22982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1" name="Google Shape;451;p15"/>
            <p:cNvSpPr/>
            <p:nvPr/>
          </p:nvSpPr>
          <p:spPr>
            <a:xfrm>
              <a:off x="680075" y="3311713"/>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3" name="Google Shape;453;p15"/>
          <p:cNvGrpSpPr/>
          <p:nvPr/>
        </p:nvGrpSpPr>
        <p:grpSpPr>
          <a:xfrm rot="5400000">
            <a:off x="3137187" y="4049911"/>
            <a:ext cx="257100" cy="1832375"/>
            <a:chOff x="1365450" y="3205275"/>
            <a:chExt cx="257100" cy="1832375"/>
          </a:xfrm>
        </p:grpSpPr>
        <p:sp>
          <p:nvSpPr>
            <p:cNvPr id="454" name="Google Shape;454;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5" name="Google Shape;455;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6" name="Google Shape;456;p15"/>
          <p:cNvGrpSpPr/>
          <p:nvPr/>
        </p:nvGrpSpPr>
        <p:grpSpPr>
          <a:xfrm rot="5400000" flipH="1">
            <a:off x="7164638" y="2999650"/>
            <a:ext cx="257100" cy="3465800"/>
            <a:chOff x="261425" y="1395525"/>
            <a:chExt cx="257100" cy="3465800"/>
          </a:xfrm>
        </p:grpSpPr>
        <p:sp>
          <p:nvSpPr>
            <p:cNvPr id="457" name="Google Shape;457;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8" name="Google Shape;458;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59" name="Google Shape;459;p15"/>
          <p:cNvGrpSpPr/>
          <p:nvPr/>
        </p:nvGrpSpPr>
        <p:grpSpPr>
          <a:xfrm rot="5400000" flipH="1">
            <a:off x="7937411" y="1119232"/>
            <a:ext cx="257100" cy="1832375"/>
            <a:chOff x="1365450" y="3205275"/>
            <a:chExt cx="257100" cy="1832375"/>
          </a:xfrm>
        </p:grpSpPr>
        <p:sp>
          <p:nvSpPr>
            <p:cNvPr id="460" name="Google Shape;460;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1" name="Google Shape;461;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2" name="Google Shape;462;p15"/>
          <p:cNvGrpSpPr/>
          <p:nvPr/>
        </p:nvGrpSpPr>
        <p:grpSpPr>
          <a:xfrm rot="5400000">
            <a:off x="360800" y="2754658"/>
            <a:ext cx="257100" cy="3465800"/>
            <a:chOff x="261425" y="1395525"/>
            <a:chExt cx="257100" cy="3465800"/>
          </a:xfrm>
        </p:grpSpPr>
        <p:sp>
          <p:nvSpPr>
            <p:cNvPr id="463" name="Google Shape;463;p15"/>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4" name="Google Shape;464;p15"/>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465" name="Google Shape;465;p15"/>
          <p:cNvGrpSpPr/>
          <p:nvPr/>
        </p:nvGrpSpPr>
        <p:grpSpPr>
          <a:xfrm rot="5400000">
            <a:off x="617013" y="-572691"/>
            <a:ext cx="257100" cy="1832375"/>
            <a:chOff x="1365450" y="3205275"/>
            <a:chExt cx="257100" cy="1832375"/>
          </a:xfrm>
        </p:grpSpPr>
        <p:sp>
          <p:nvSpPr>
            <p:cNvPr id="466" name="Google Shape;466;p15"/>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7" name="Google Shape;467;p15"/>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5895532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p:cSld name="CUSTOM_7">
    <p:spTree>
      <p:nvGrpSpPr>
        <p:cNvPr id="1" name="Shape 711"/>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1">
  <p:cSld name="CUSTOM_7_1">
    <p:spTree>
      <p:nvGrpSpPr>
        <p:cNvPr id="1" name="Shape 712"/>
        <p:cNvGrpSpPr/>
        <p:nvPr/>
      </p:nvGrpSpPr>
      <p:grpSpPr>
        <a:xfrm>
          <a:off x="0" y="0"/>
          <a:ext cx="0" cy="0"/>
          <a:chOff x="0" y="0"/>
          <a:chExt cx="0" cy="0"/>
        </a:xfrm>
      </p:grpSpPr>
      <p:pic>
        <p:nvPicPr>
          <p:cNvPr id="39" name="Picture 38" descr="A blue lines and dots&#10;&#10;Description automatically generated">
            <a:extLst>
              <a:ext uri="{FF2B5EF4-FFF2-40B4-BE49-F238E27FC236}">
                <a16:creationId xmlns:a16="http://schemas.microsoft.com/office/drawing/2014/main" id="{80D14A92-520A-4B49-955D-0FDAB2ED5D9B}"/>
              </a:ext>
            </a:extLst>
          </p:cNvPr>
          <p:cNvPicPr>
            <a:picLocks noChangeAspect="1"/>
          </p:cNvPicPr>
          <p:nvPr userDrawn="1"/>
        </p:nvPicPr>
        <p:blipFill>
          <a:blip r:embed="rId2">
            <a:alphaModFix amt="58000"/>
          </a:blip>
          <a:stretch>
            <a:fillRect/>
          </a:stretch>
        </p:blipFill>
        <p:spPr>
          <a:xfrm>
            <a:off x="0" y="2428202"/>
            <a:ext cx="9144000" cy="2743852"/>
          </a:xfrm>
          <a:prstGeom prst="rect">
            <a:avLst/>
          </a:prstGeom>
        </p:spPr>
      </p:pic>
      <p:sp>
        <p:nvSpPr>
          <p:cNvPr id="713" name="Google Shape;713;p23"/>
          <p:cNvSpPr/>
          <p:nvPr/>
        </p:nvSpPr>
        <p:spPr>
          <a:xfrm>
            <a:off x="449463" y="2811786"/>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16" name="Google Shape;716;p23"/>
          <p:cNvGrpSpPr/>
          <p:nvPr/>
        </p:nvGrpSpPr>
        <p:grpSpPr>
          <a:xfrm>
            <a:off x="-315150" y="-504275"/>
            <a:ext cx="9505675" cy="3082650"/>
            <a:chOff x="446825" y="-331550"/>
            <a:chExt cx="9505675" cy="3082650"/>
          </a:xfrm>
        </p:grpSpPr>
        <p:sp>
          <p:nvSpPr>
            <p:cNvPr id="717" name="Google Shape;717;p23"/>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8" name="Google Shape;718;p23"/>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9" name="Google Shape;719;p23"/>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0" name="Google Shape;720;p23"/>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1" name="Google Shape;721;p23"/>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22" name="Google Shape;722;p23"/>
          <p:cNvGrpSpPr/>
          <p:nvPr/>
        </p:nvGrpSpPr>
        <p:grpSpPr>
          <a:xfrm rot="5400000">
            <a:off x="368612" y="2247908"/>
            <a:ext cx="257100" cy="1832375"/>
            <a:chOff x="1365450" y="3205275"/>
            <a:chExt cx="257100" cy="1832375"/>
          </a:xfrm>
        </p:grpSpPr>
        <p:sp>
          <p:nvSpPr>
            <p:cNvPr id="723" name="Google Shape;723;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4" name="Google Shape;724;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1" name="Google Shape;731;p23"/>
          <p:cNvGrpSpPr/>
          <p:nvPr/>
        </p:nvGrpSpPr>
        <p:grpSpPr>
          <a:xfrm rot="5400000">
            <a:off x="917032" y="1954886"/>
            <a:ext cx="257100" cy="3465800"/>
            <a:chOff x="261425" y="1395525"/>
            <a:chExt cx="257100" cy="3465800"/>
          </a:xfrm>
        </p:grpSpPr>
        <p:sp>
          <p:nvSpPr>
            <p:cNvPr id="732" name="Google Shape;732;p23"/>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3" name="Google Shape;733;p23"/>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37" name="Google Shape;737;p23"/>
          <p:cNvGrpSpPr/>
          <p:nvPr/>
        </p:nvGrpSpPr>
        <p:grpSpPr>
          <a:xfrm rot="5400000">
            <a:off x="3234338" y="2398035"/>
            <a:ext cx="257100" cy="1832375"/>
            <a:chOff x="1365450" y="3205275"/>
            <a:chExt cx="257100" cy="1832375"/>
          </a:xfrm>
        </p:grpSpPr>
        <p:sp>
          <p:nvSpPr>
            <p:cNvPr id="738" name="Google Shape;738;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9" name="Google Shape;739;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0" name="Google Shape;740;p23"/>
          <p:cNvGrpSpPr/>
          <p:nvPr/>
        </p:nvGrpSpPr>
        <p:grpSpPr>
          <a:xfrm rot="5400000">
            <a:off x="7253375" y="2644202"/>
            <a:ext cx="257100" cy="1832375"/>
            <a:chOff x="1365450" y="3205275"/>
            <a:chExt cx="257100" cy="1832375"/>
          </a:xfrm>
        </p:grpSpPr>
        <p:sp>
          <p:nvSpPr>
            <p:cNvPr id="741" name="Google Shape;741;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2" name="Google Shape;742;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3" name="Google Shape;743;p23"/>
          <p:cNvGrpSpPr/>
          <p:nvPr/>
        </p:nvGrpSpPr>
        <p:grpSpPr>
          <a:xfrm rot="5400000">
            <a:off x="2309819" y="3205237"/>
            <a:ext cx="257100" cy="1832375"/>
            <a:chOff x="1365450" y="3205275"/>
            <a:chExt cx="257100" cy="1832375"/>
          </a:xfrm>
        </p:grpSpPr>
        <p:sp>
          <p:nvSpPr>
            <p:cNvPr id="744" name="Google Shape;744;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5" name="Google Shape;745;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46" name="Google Shape;746;p23"/>
          <p:cNvGrpSpPr/>
          <p:nvPr/>
        </p:nvGrpSpPr>
        <p:grpSpPr>
          <a:xfrm rot="5400000">
            <a:off x="6075612" y="3404774"/>
            <a:ext cx="257100" cy="1832375"/>
            <a:chOff x="1365450" y="3205275"/>
            <a:chExt cx="257100" cy="1832375"/>
          </a:xfrm>
        </p:grpSpPr>
        <p:sp>
          <p:nvSpPr>
            <p:cNvPr id="747" name="Google Shape;747;p23"/>
            <p:cNvSpPr/>
            <p:nvPr/>
          </p:nvSpPr>
          <p:spPr>
            <a:xfrm>
              <a:off x="1485300" y="3337250"/>
              <a:ext cx="17400" cy="1700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8" name="Google Shape;748;p23"/>
            <p:cNvSpPr/>
            <p:nvPr/>
          </p:nvSpPr>
          <p:spPr>
            <a:xfrm>
              <a:off x="1365450" y="320527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49" name="Google Shape;749;p23"/>
          <p:cNvSpPr/>
          <p:nvPr/>
        </p:nvSpPr>
        <p:spPr>
          <a:xfrm>
            <a:off x="1867038" y="-1372806"/>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ackground 2">
  <p:cSld name="CUSTOM_7_1_1">
    <p:spTree>
      <p:nvGrpSpPr>
        <p:cNvPr id="1" name="Shape 750"/>
        <p:cNvGrpSpPr/>
        <p:nvPr/>
      </p:nvGrpSpPr>
      <p:grpSpPr>
        <a:xfrm>
          <a:off x="0" y="0"/>
          <a:ext cx="0" cy="0"/>
          <a:chOff x="0" y="0"/>
          <a:chExt cx="0" cy="0"/>
        </a:xfrm>
      </p:grpSpPr>
      <p:pic>
        <p:nvPicPr>
          <p:cNvPr id="39" name="Picture 38" descr="A blue lines and dots&#10;&#10;Description automatically generated">
            <a:extLst>
              <a:ext uri="{FF2B5EF4-FFF2-40B4-BE49-F238E27FC236}">
                <a16:creationId xmlns:a16="http://schemas.microsoft.com/office/drawing/2014/main" id="{A25B94A0-AC1C-5B4E-9F83-0FD01588205A}"/>
              </a:ext>
            </a:extLst>
          </p:cNvPr>
          <p:cNvPicPr>
            <a:picLocks noChangeAspect="1"/>
          </p:cNvPicPr>
          <p:nvPr userDrawn="1"/>
        </p:nvPicPr>
        <p:blipFill>
          <a:blip r:embed="rId2">
            <a:alphaModFix amt="58000"/>
          </a:blip>
          <a:stretch>
            <a:fillRect/>
          </a:stretch>
        </p:blipFill>
        <p:spPr>
          <a:xfrm>
            <a:off x="0" y="3238100"/>
            <a:ext cx="9144000" cy="2743852"/>
          </a:xfrm>
          <a:prstGeom prst="rect">
            <a:avLst/>
          </a:prstGeom>
        </p:spPr>
      </p:pic>
      <p:sp>
        <p:nvSpPr>
          <p:cNvPr id="751" name="Google Shape;751;p24"/>
          <p:cNvSpPr/>
          <p:nvPr/>
        </p:nvSpPr>
        <p:spPr>
          <a:xfrm>
            <a:off x="-234062" y="3502098"/>
            <a:ext cx="2171700" cy="20091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754" name="Google Shape;754;p24"/>
          <p:cNvGrpSpPr/>
          <p:nvPr/>
        </p:nvGrpSpPr>
        <p:grpSpPr>
          <a:xfrm flipH="1">
            <a:off x="-315150" y="-504275"/>
            <a:ext cx="9505675" cy="3082650"/>
            <a:chOff x="446825" y="-331550"/>
            <a:chExt cx="9505675" cy="3082650"/>
          </a:xfrm>
        </p:grpSpPr>
        <p:sp>
          <p:nvSpPr>
            <p:cNvPr id="755" name="Google Shape;755;p24"/>
            <p:cNvSpPr/>
            <p:nvPr/>
          </p:nvSpPr>
          <p:spPr>
            <a:xfrm>
              <a:off x="1551425" y="304675"/>
              <a:ext cx="899700" cy="8997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6" name="Google Shape;756;p24"/>
            <p:cNvSpPr/>
            <p:nvPr/>
          </p:nvSpPr>
          <p:spPr>
            <a:xfrm>
              <a:off x="6168250" y="2200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7" name="Google Shape;757;p24"/>
            <p:cNvSpPr/>
            <p:nvPr/>
          </p:nvSpPr>
          <p:spPr>
            <a:xfrm>
              <a:off x="8414700" y="1213300"/>
              <a:ext cx="1537800" cy="15378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8" name="Google Shape;758;p24"/>
            <p:cNvSpPr/>
            <p:nvPr/>
          </p:nvSpPr>
          <p:spPr>
            <a:xfrm>
              <a:off x="8316875" y="-331550"/>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9" name="Google Shape;759;p24"/>
            <p:cNvSpPr/>
            <p:nvPr/>
          </p:nvSpPr>
          <p:spPr>
            <a:xfrm>
              <a:off x="446825" y="1254175"/>
              <a:ext cx="984300" cy="984300"/>
            </a:xfrm>
            <a:prstGeom prst="ellipse">
              <a:avLst/>
            </a:prstGeom>
            <a:gradFill>
              <a:gsLst>
                <a:gs pos="0">
                  <a:srgbClr val="FFFFFF">
                    <a:alpha val="12549"/>
                    <a:alpha val="2520"/>
                  </a:srgbClr>
                </a:gs>
                <a:gs pos="50000">
                  <a:srgbClr val="FFFFFF">
                    <a:alpha val="0"/>
                    <a:alpha val="2520"/>
                  </a:srgbClr>
                </a:gs>
                <a:gs pos="100000">
                  <a:srgbClr val="FFFFFF">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787" name="Google Shape;787;p24"/>
          <p:cNvSpPr/>
          <p:nvPr/>
        </p:nvSpPr>
        <p:spPr>
          <a:xfrm>
            <a:off x="4499363" y="-1180581"/>
            <a:ext cx="3099600" cy="2867400"/>
          </a:xfrm>
          <a:prstGeom prst="ellipse">
            <a:avLst/>
          </a:prstGeom>
          <a:gradFill>
            <a:gsLst>
              <a:gs pos="0">
                <a:srgbClr val="1155CC">
                  <a:alpha val="54117"/>
                  <a:alpha val="2520"/>
                </a:srgbClr>
              </a:gs>
              <a:gs pos="50000">
                <a:srgbClr val="1155CC">
                  <a:alpha val="0"/>
                  <a:alpha val="2520"/>
                </a:srgbClr>
              </a:gs>
              <a:gs pos="100000">
                <a:srgbClr val="1155CC">
                  <a:alpha val="0"/>
                  <a:alpha val="252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C1F0D106-2BF7-3C41-84CE-2A7F61D6EA39}"/>
              </a:ext>
            </a:extLst>
          </p:cNvPr>
          <p:cNvSpPr/>
          <p:nvPr userDrawn="1"/>
        </p:nvSpPr>
        <p:spPr>
          <a:xfrm>
            <a:off x="301451" y="194982"/>
            <a:ext cx="8546123" cy="995084"/>
          </a:xfrm>
          <a:prstGeom prst="rect">
            <a:avLst/>
          </a:prstGeom>
          <a:gradFill flip="none" rotWithShape="1">
            <a:gsLst>
              <a:gs pos="0">
                <a:schemeClr val="tx1">
                  <a:lumMod val="75000"/>
                  <a:lumOff val="25000"/>
                </a:schemeClr>
              </a:gs>
              <a:gs pos="49000">
                <a:schemeClr val="tx1">
                  <a:lumMod val="75000"/>
                  <a:lumOff val="25000"/>
                </a:schemeClr>
              </a:gs>
              <a:gs pos="98000">
                <a:schemeClr val="tx1">
                  <a:lumMod val="90000"/>
                  <a:lumOff val="10000"/>
                </a:scheme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a:p>
        </p:txBody>
      </p:sp>
      <p:sp>
        <p:nvSpPr>
          <p:cNvPr id="2" name="Title 1">
            <a:extLst>
              <a:ext uri="{FF2B5EF4-FFF2-40B4-BE49-F238E27FC236}">
                <a16:creationId xmlns:a16="http://schemas.microsoft.com/office/drawing/2014/main" id="{36675486-18DA-364C-9013-4D5B20C22C55}"/>
              </a:ext>
            </a:extLst>
          </p:cNvPr>
          <p:cNvSpPr>
            <a:spLocks noGrp="1"/>
          </p:cNvSpPr>
          <p:nvPr>
            <p:ph type="title"/>
          </p:nvPr>
        </p:nvSpPr>
        <p:spPr>
          <a:xfrm>
            <a:off x="476252" y="260083"/>
            <a:ext cx="8355514" cy="863867"/>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0E17728-0C6B-A74D-9475-B2DEF6891788}"/>
              </a:ext>
            </a:extLst>
          </p:cNvPr>
          <p:cNvSpPr>
            <a:spLocks noGrp="1"/>
          </p:cNvSpPr>
          <p:nvPr>
            <p:ph idx="1"/>
          </p:nvPr>
        </p:nvSpPr>
        <p:spPr>
          <a:xfrm>
            <a:off x="476252" y="1484644"/>
            <a:ext cx="3826956" cy="3148079"/>
          </a:xfrm>
        </p:spPr>
        <p:txBody>
          <a:bodyPr/>
          <a:lstStyle>
            <a:lvl1pPr>
              <a:defRPr sz="1800" b="1" i="0">
                <a:latin typeface="Georgia" panose="02040502050405020303" pitchFamily="18" charset="0"/>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Footer Placeholder 12">
            <a:extLst>
              <a:ext uri="{FF2B5EF4-FFF2-40B4-BE49-F238E27FC236}">
                <a16:creationId xmlns:a16="http://schemas.microsoft.com/office/drawing/2014/main" id="{7D710BA5-A86B-004F-8739-55CA54C82724}"/>
              </a:ext>
            </a:extLst>
          </p:cNvPr>
          <p:cNvSpPr>
            <a:spLocks noGrp="1"/>
          </p:cNvSpPr>
          <p:nvPr>
            <p:ph type="ftr" sz="quarter" idx="3"/>
          </p:nvPr>
        </p:nvSpPr>
        <p:spPr>
          <a:xfrm>
            <a:off x="5575748" y="4693938"/>
            <a:ext cx="3086100" cy="233363"/>
          </a:xfrm>
          <a:prstGeom prst="rect">
            <a:avLst/>
          </a:prstGeom>
        </p:spPr>
        <p:txBody>
          <a:bodyPr vert="horz" lIns="91440" tIns="45720" rIns="91440" bIns="45720" rtlCol="0" anchor="ctr"/>
          <a:lstStyle>
            <a:lvl1pPr algn="r">
              <a:defRPr sz="900" b="0" i="0" cap="all" baseline="0">
                <a:solidFill>
                  <a:schemeClr val="tx1">
                    <a:tint val="75000"/>
                  </a:schemeClr>
                </a:solidFill>
                <a:latin typeface="Verdana" panose="020B0604030504040204" pitchFamily="34" charset="0"/>
                <a:ea typeface="Verdana" panose="020B0604030504040204" pitchFamily="34" charset="0"/>
                <a:cs typeface="Verdana" panose="020B0604030504040204" pitchFamily="34" charset="0"/>
              </a:defRPr>
            </a:lvl1pPr>
          </a:lstStyle>
          <a:p>
            <a:r>
              <a:rPr lang="en-US" dirty="0"/>
              <a:t>Title of my presentation</a:t>
            </a:r>
          </a:p>
        </p:txBody>
      </p:sp>
      <p:pic>
        <p:nvPicPr>
          <p:cNvPr id="13" name="Picture 12" descr="Logo&#10;&#10;Description automatically generated">
            <a:extLst>
              <a:ext uri="{FF2B5EF4-FFF2-40B4-BE49-F238E27FC236}">
                <a16:creationId xmlns:a16="http://schemas.microsoft.com/office/drawing/2014/main" id="{42F31E64-4110-7C48-9455-2B2365C78ACC}"/>
              </a:ext>
            </a:extLst>
          </p:cNvPr>
          <p:cNvPicPr>
            <a:picLocks noChangeAspect="1"/>
          </p:cNvPicPr>
          <p:nvPr userDrawn="1"/>
        </p:nvPicPr>
        <p:blipFill>
          <a:blip r:embed="rId2">
            <a:alphaModFix amt="12000"/>
          </a:blip>
          <a:stretch>
            <a:fillRect/>
          </a:stretch>
        </p:blipFill>
        <p:spPr>
          <a:xfrm>
            <a:off x="4953000" y="-72347"/>
            <a:ext cx="4260489" cy="1566572"/>
          </a:xfrm>
          <a:prstGeom prst="rect">
            <a:avLst/>
          </a:prstGeom>
        </p:spPr>
      </p:pic>
      <p:sp>
        <p:nvSpPr>
          <p:cNvPr id="8" name="Content Placeholder 2">
            <a:extLst>
              <a:ext uri="{FF2B5EF4-FFF2-40B4-BE49-F238E27FC236}">
                <a16:creationId xmlns:a16="http://schemas.microsoft.com/office/drawing/2014/main" id="{CA98A631-536A-CC40-B39B-0FCF403E7603}"/>
              </a:ext>
            </a:extLst>
          </p:cNvPr>
          <p:cNvSpPr>
            <a:spLocks noGrp="1"/>
          </p:cNvSpPr>
          <p:nvPr>
            <p:ph idx="10" hasCustomPrompt="1"/>
          </p:nvPr>
        </p:nvSpPr>
        <p:spPr>
          <a:xfrm>
            <a:off x="4834892" y="1484644"/>
            <a:ext cx="3826956" cy="3148079"/>
          </a:xfrm>
        </p:spPr>
        <p:txBody>
          <a:bodyPr/>
          <a:lstStyle>
            <a:lvl1pPr>
              <a:defRPr sz="1500" b="0" i="0">
                <a:latin typeface="Georgia" panose="02040502050405020303" pitchFamily="18" charset="0"/>
                <a:cs typeface="Arial" panose="020B0604020202020204" pitchFamily="34" charset="0"/>
              </a:defRPr>
            </a:lvl1pPr>
          </a:lstStyle>
          <a:p>
            <a:pPr lvl="0"/>
            <a:r>
              <a:rPr lang="en-US" dirty="0"/>
              <a:t>Click to edit Master body text styles</a:t>
            </a:r>
          </a:p>
        </p:txBody>
      </p:sp>
    </p:spTree>
    <p:extLst>
      <p:ext uri="{BB962C8B-B14F-4D97-AF65-F5344CB8AC3E}">
        <p14:creationId xmlns:p14="http://schemas.microsoft.com/office/powerpoint/2010/main" val="21917450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675D3-C9E3-5D4C-9D4A-0B3BD3C0F282}"/>
              </a:ext>
            </a:extLst>
          </p:cNvPr>
          <p:cNvSpPr>
            <a:spLocks noGrp="1"/>
          </p:cNvSpPr>
          <p:nvPr>
            <p:ph type="ctrTitle"/>
          </p:nvPr>
        </p:nvSpPr>
        <p:spPr>
          <a:xfrm>
            <a:off x="1143000" y="841375"/>
            <a:ext cx="6858000" cy="17907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6128B7D-7153-774B-9317-D874875F2243}"/>
              </a:ext>
            </a:extLst>
          </p:cNvPr>
          <p:cNvSpPr>
            <a:spLocks noGrp="1"/>
          </p:cNvSpPr>
          <p:nvPr>
            <p:ph type="subTitle" idx="1"/>
          </p:nvPr>
        </p:nvSpPr>
        <p:spPr>
          <a:xfrm>
            <a:off x="1143000" y="2701925"/>
            <a:ext cx="6858000" cy="124142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FEE8D7-F7FB-9640-99D8-53586554896E}"/>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5" name="Footer Placeholder 4">
            <a:extLst>
              <a:ext uri="{FF2B5EF4-FFF2-40B4-BE49-F238E27FC236}">
                <a16:creationId xmlns:a16="http://schemas.microsoft.com/office/drawing/2014/main" id="{9891E0A4-4124-214A-82A1-DB4C4C1BD1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4F1361-4BE7-4B47-BE6A-66C054EA96F0}"/>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2956562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1BEC4-A061-6544-9750-71D9BA052D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325DA34-31D4-7945-8F0C-D8C2B9DFDB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8AE02E-C967-A04C-AC89-6ED7944F8EBB}"/>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5" name="Footer Placeholder 4">
            <a:extLst>
              <a:ext uri="{FF2B5EF4-FFF2-40B4-BE49-F238E27FC236}">
                <a16:creationId xmlns:a16="http://schemas.microsoft.com/office/drawing/2014/main" id="{E2C6447C-1DD4-8044-99E0-0F865C8524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87ED8D-A87D-A244-B534-B4EF531A9FE0}"/>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854044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AD294-94B5-C54D-A639-EA1BAFE9EF8C}"/>
              </a:ext>
            </a:extLst>
          </p:cNvPr>
          <p:cNvSpPr>
            <a:spLocks noGrp="1"/>
          </p:cNvSpPr>
          <p:nvPr>
            <p:ph type="title"/>
          </p:nvPr>
        </p:nvSpPr>
        <p:spPr>
          <a:xfrm>
            <a:off x="623888" y="1282700"/>
            <a:ext cx="7886700" cy="21399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5CA1D58-783E-6C49-AD46-72FB8A0D6A4D}"/>
              </a:ext>
            </a:extLst>
          </p:cNvPr>
          <p:cNvSpPr>
            <a:spLocks noGrp="1"/>
          </p:cNvSpPr>
          <p:nvPr>
            <p:ph type="body" idx="1"/>
          </p:nvPr>
        </p:nvSpPr>
        <p:spPr>
          <a:xfrm>
            <a:off x="623888" y="3441700"/>
            <a:ext cx="7886700" cy="1125538"/>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0EE681-9E02-0948-8BBE-BCE9CCDD33FE}"/>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5" name="Footer Placeholder 4">
            <a:extLst>
              <a:ext uri="{FF2B5EF4-FFF2-40B4-BE49-F238E27FC236}">
                <a16:creationId xmlns:a16="http://schemas.microsoft.com/office/drawing/2014/main" id="{FE7E1D14-2AD7-DF4B-BF94-48935CAD75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468FB8-00AA-214A-8FAC-DF08C6CBA83C}"/>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5365907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FB2C9C-6872-6B4D-B060-868948EA408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368BEE-EBD2-E244-A8F6-F1B458424E01}"/>
              </a:ext>
            </a:extLst>
          </p:cNvPr>
          <p:cNvSpPr>
            <a:spLocks noGrp="1"/>
          </p:cNvSpPr>
          <p:nvPr>
            <p:ph sz="half" idx="1"/>
          </p:nvPr>
        </p:nvSpPr>
        <p:spPr>
          <a:xfrm>
            <a:off x="62865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5DD6A2-5ECC-9540-B07F-0DCF69C7B267}"/>
              </a:ext>
            </a:extLst>
          </p:cNvPr>
          <p:cNvSpPr>
            <a:spLocks noGrp="1"/>
          </p:cNvSpPr>
          <p:nvPr>
            <p:ph sz="half" idx="2"/>
          </p:nvPr>
        </p:nvSpPr>
        <p:spPr>
          <a:xfrm>
            <a:off x="4648200" y="1370013"/>
            <a:ext cx="3867150" cy="32623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FD6B2A4-D459-974F-B56B-519AFDE07575}"/>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6" name="Footer Placeholder 5">
            <a:extLst>
              <a:ext uri="{FF2B5EF4-FFF2-40B4-BE49-F238E27FC236}">
                <a16:creationId xmlns:a16="http://schemas.microsoft.com/office/drawing/2014/main" id="{4AEB5FDF-AD8F-CE4B-B26D-1053FD936A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300C24F-9947-5547-8D74-288D5543C15A}"/>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25040968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3621D-E73F-1D47-B794-B65F3DF38E7B}"/>
              </a:ext>
            </a:extLst>
          </p:cNvPr>
          <p:cNvSpPr>
            <a:spLocks noGrp="1"/>
          </p:cNvSpPr>
          <p:nvPr>
            <p:ph type="title"/>
          </p:nvPr>
        </p:nvSpPr>
        <p:spPr>
          <a:xfrm>
            <a:off x="630238" y="274638"/>
            <a:ext cx="7886700" cy="993775"/>
          </a:xfrm>
        </p:spPr>
        <p:txBody>
          <a:bodyPr/>
          <a:lstStyle/>
          <a:p>
            <a:r>
              <a:rPr lang="en-US"/>
              <a:t>Click to edit Master title style</a:t>
            </a:r>
          </a:p>
        </p:txBody>
      </p:sp>
      <p:sp>
        <p:nvSpPr>
          <p:cNvPr id="3" name="Text Placeholder 2">
            <a:extLst>
              <a:ext uri="{FF2B5EF4-FFF2-40B4-BE49-F238E27FC236}">
                <a16:creationId xmlns:a16="http://schemas.microsoft.com/office/drawing/2014/main" id="{CF393CB5-A7AB-A146-AEA2-9548A978EB93}"/>
              </a:ext>
            </a:extLst>
          </p:cNvPr>
          <p:cNvSpPr>
            <a:spLocks noGrp="1"/>
          </p:cNvSpPr>
          <p:nvPr>
            <p:ph type="body" idx="1"/>
          </p:nvPr>
        </p:nvSpPr>
        <p:spPr>
          <a:xfrm>
            <a:off x="630238" y="1260475"/>
            <a:ext cx="3868737"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0B9C5E-B1DF-5F40-843A-E9BD25AF1405}"/>
              </a:ext>
            </a:extLst>
          </p:cNvPr>
          <p:cNvSpPr>
            <a:spLocks noGrp="1"/>
          </p:cNvSpPr>
          <p:nvPr>
            <p:ph sz="half" idx="2"/>
          </p:nvPr>
        </p:nvSpPr>
        <p:spPr>
          <a:xfrm>
            <a:off x="630238" y="1879600"/>
            <a:ext cx="3868737"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84772AF-66D4-4245-8EC5-6B7B8367F8C2}"/>
              </a:ext>
            </a:extLst>
          </p:cNvPr>
          <p:cNvSpPr>
            <a:spLocks noGrp="1"/>
          </p:cNvSpPr>
          <p:nvPr>
            <p:ph type="body" sz="quarter" idx="3"/>
          </p:nvPr>
        </p:nvSpPr>
        <p:spPr>
          <a:xfrm>
            <a:off x="4629150" y="1260475"/>
            <a:ext cx="3887788" cy="61912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F374D0E-08EE-5C4E-8551-3359C615B865}"/>
              </a:ext>
            </a:extLst>
          </p:cNvPr>
          <p:cNvSpPr>
            <a:spLocks noGrp="1"/>
          </p:cNvSpPr>
          <p:nvPr>
            <p:ph sz="quarter" idx="4"/>
          </p:nvPr>
        </p:nvSpPr>
        <p:spPr>
          <a:xfrm>
            <a:off x="4629150" y="1879600"/>
            <a:ext cx="3887788" cy="27622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0BAB029-DF6E-AD4B-8074-0DCE2EB057E5}"/>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8" name="Footer Placeholder 7">
            <a:extLst>
              <a:ext uri="{FF2B5EF4-FFF2-40B4-BE49-F238E27FC236}">
                <a16:creationId xmlns:a16="http://schemas.microsoft.com/office/drawing/2014/main" id="{5A92A30B-FEA2-8140-81DB-419F44CD53B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081745-4D15-6A48-AB4E-C333A7692166}"/>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9487776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EC55E-1856-4140-8932-6D26244A4A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A3C97E-3FB3-B049-B808-7E3332E383FD}"/>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4" name="Footer Placeholder 3">
            <a:extLst>
              <a:ext uri="{FF2B5EF4-FFF2-40B4-BE49-F238E27FC236}">
                <a16:creationId xmlns:a16="http://schemas.microsoft.com/office/drawing/2014/main" id="{71B6EF49-EBD3-CE49-B984-3C31556032D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5F1AF23-2AEB-504A-8B2B-C139E978372A}"/>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16396808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F1E74-F3D1-A14E-83B5-340F4E976058}"/>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3" name="Footer Placeholder 2">
            <a:extLst>
              <a:ext uri="{FF2B5EF4-FFF2-40B4-BE49-F238E27FC236}">
                <a16:creationId xmlns:a16="http://schemas.microsoft.com/office/drawing/2014/main" id="{D39A537D-7EB0-6B4E-AB50-04BF8153A11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8F3D209-0A3F-B940-A87A-11A2E75EB10F}"/>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3672403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1B5BC-CF03-444B-892A-9A561B7F1370}"/>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2FBC583-59A6-ED47-ADA8-69C8C5788989}"/>
              </a:ext>
            </a:extLst>
          </p:cNvPr>
          <p:cNvSpPr>
            <a:spLocks noGrp="1"/>
          </p:cNvSpPr>
          <p:nvPr>
            <p:ph idx="1"/>
          </p:nvPr>
        </p:nvSpPr>
        <p:spPr>
          <a:xfrm>
            <a:off x="3887788" y="741363"/>
            <a:ext cx="4629150" cy="36544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FE4661F-2AC0-124B-8CDF-2F0984573F7D}"/>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220FA4-8A6E-EF42-9333-DCBDA9D05F19}"/>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6" name="Footer Placeholder 5">
            <a:extLst>
              <a:ext uri="{FF2B5EF4-FFF2-40B4-BE49-F238E27FC236}">
                <a16:creationId xmlns:a16="http://schemas.microsoft.com/office/drawing/2014/main" id="{7DECEB8B-E697-A945-BE92-7E517239D6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7948A6-68F5-004C-92F8-234466E32D28}"/>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36221135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A40F-0396-2E40-8DB7-6B0897F000B2}"/>
              </a:ext>
            </a:extLst>
          </p:cNvPr>
          <p:cNvSpPr>
            <a:spLocks noGrp="1"/>
          </p:cNvSpPr>
          <p:nvPr>
            <p:ph type="title"/>
          </p:nvPr>
        </p:nvSpPr>
        <p:spPr>
          <a:xfrm>
            <a:off x="630238" y="342900"/>
            <a:ext cx="2949575" cy="120015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A9AC7F7-7A28-3340-9BE4-0575A39A6BED}"/>
              </a:ext>
            </a:extLst>
          </p:cNvPr>
          <p:cNvSpPr>
            <a:spLocks noGrp="1"/>
          </p:cNvSpPr>
          <p:nvPr>
            <p:ph type="pic" idx="1"/>
          </p:nvPr>
        </p:nvSpPr>
        <p:spPr>
          <a:xfrm>
            <a:off x="3887788" y="741363"/>
            <a:ext cx="4629150" cy="36544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0CD5F3B-BCE3-3A4A-84BF-6F23DC04BE57}"/>
              </a:ext>
            </a:extLst>
          </p:cNvPr>
          <p:cNvSpPr>
            <a:spLocks noGrp="1"/>
          </p:cNvSpPr>
          <p:nvPr>
            <p:ph type="body" sz="half" idx="2"/>
          </p:nvPr>
        </p:nvSpPr>
        <p:spPr>
          <a:xfrm>
            <a:off x="630238" y="1543050"/>
            <a:ext cx="2949575" cy="28590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D8AE97-3E8D-7841-9816-2969FFA5D994}"/>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6" name="Footer Placeholder 5">
            <a:extLst>
              <a:ext uri="{FF2B5EF4-FFF2-40B4-BE49-F238E27FC236}">
                <a16:creationId xmlns:a16="http://schemas.microsoft.com/office/drawing/2014/main" id="{ACE6F3C0-893D-6540-A5DB-BEDB37C570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BF6A768-674F-F747-B525-BD33ED333E23}"/>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39600592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DFB78-71C5-AE44-80C3-0AE973EF28B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67D437C-8D49-E74A-A9BF-5D8AD89A138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C33DD5-9589-DB47-B627-F8AD6D3BB6B5}"/>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5" name="Footer Placeholder 4">
            <a:extLst>
              <a:ext uri="{FF2B5EF4-FFF2-40B4-BE49-F238E27FC236}">
                <a16:creationId xmlns:a16="http://schemas.microsoft.com/office/drawing/2014/main" id="{66304543-C037-A64E-B9A9-17C9DA2C3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215E7C-6B3D-B048-8833-8734591B38CD}"/>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7480235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2A530A-BDDF-9C49-9D7C-3D600C43F82C}"/>
              </a:ext>
            </a:extLst>
          </p:cNvPr>
          <p:cNvSpPr>
            <a:spLocks noGrp="1"/>
          </p:cNvSpPr>
          <p:nvPr>
            <p:ph type="title" orient="vert"/>
          </p:nvPr>
        </p:nvSpPr>
        <p:spPr>
          <a:xfrm>
            <a:off x="6543675" y="274638"/>
            <a:ext cx="1971675" cy="43576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08C206B-B90E-EA4C-B80B-748C269515ED}"/>
              </a:ext>
            </a:extLst>
          </p:cNvPr>
          <p:cNvSpPr>
            <a:spLocks noGrp="1"/>
          </p:cNvSpPr>
          <p:nvPr>
            <p:ph type="body" orient="vert" idx="1"/>
          </p:nvPr>
        </p:nvSpPr>
        <p:spPr>
          <a:xfrm>
            <a:off x="628650" y="274638"/>
            <a:ext cx="5762625" cy="43576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A4F834-2728-0C47-BC3F-4CAF5DCA1EFB}"/>
              </a:ext>
            </a:extLst>
          </p:cNvPr>
          <p:cNvSpPr>
            <a:spLocks noGrp="1"/>
          </p:cNvSpPr>
          <p:nvPr>
            <p:ph type="dt" sz="half" idx="10"/>
          </p:nvPr>
        </p:nvSpPr>
        <p:spPr/>
        <p:txBody>
          <a:bodyPr/>
          <a:lstStyle/>
          <a:p>
            <a:fld id="{D9E3E182-79D0-9040-B06E-E26A7385DC00}" type="datetimeFigureOut">
              <a:rPr lang="en-US" smtClean="0"/>
              <a:t>4/23/2025</a:t>
            </a:fld>
            <a:endParaRPr lang="en-US"/>
          </a:p>
        </p:txBody>
      </p:sp>
      <p:sp>
        <p:nvSpPr>
          <p:cNvPr id="5" name="Footer Placeholder 4">
            <a:extLst>
              <a:ext uri="{FF2B5EF4-FFF2-40B4-BE49-F238E27FC236}">
                <a16:creationId xmlns:a16="http://schemas.microsoft.com/office/drawing/2014/main" id="{BE884C98-2AF2-224A-AFB0-7B1F5BDCFC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1209F-CBF3-EA4B-B344-BB1F5EF2C997}"/>
              </a:ext>
            </a:extLst>
          </p:cNvPr>
          <p:cNvSpPr>
            <a:spLocks noGrp="1"/>
          </p:cNvSpPr>
          <p:nvPr>
            <p:ph type="sldNum" sz="quarter" idx="12"/>
          </p:nvPr>
        </p:nvSpPr>
        <p:spPr/>
        <p:txBody>
          <a:bodyPr/>
          <a:lstStyle/>
          <a:p>
            <a:fld id="{6912CD28-5742-CE43-AE46-A13472D8DA67}" type="slidenum">
              <a:rPr lang="en-US" smtClean="0"/>
              <a:t>‹#›</a:t>
            </a:fld>
            <a:endParaRPr lang="en-US"/>
          </a:p>
        </p:txBody>
      </p:sp>
    </p:spTree>
    <p:extLst>
      <p:ext uri="{BB962C8B-B14F-4D97-AF65-F5344CB8AC3E}">
        <p14:creationId xmlns:p14="http://schemas.microsoft.com/office/powerpoint/2010/main" val="2671276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gradFill>
          <a:gsLst>
            <a:gs pos="0">
              <a:schemeClr val="dk2"/>
            </a:gs>
            <a:gs pos="57000">
              <a:schemeClr val="dk2"/>
            </a:gs>
            <a:gs pos="100000">
              <a:schemeClr val="lt1"/>
            </a:gs>
          </a:gsLst>
          <a:path path="circle">
            <a:fillToRect l="50000" t="50000" r="50000" b="50000"/>
          </a:path>
          <a:tileRect/>
        </a:gra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22375" y="539500"/>
            <a:ext cx="7699200" cy="572700"/>
          </a:xfrm>
          <a:prstGeom prst="rect">
            <a:avLst/>
          </a:prstGeom>
          <a:noFill/>
          <a:ln>
            <a:noFill/>
          </a:ln>
        </p:spPr>
        <p:txBody>
          <a:bodyPr spcFirstLastPara="1" wrap="square" lIns="91425" tIns="91425" rIns="91425" bIns="91425" anchor="t" anchorCtr="0">
            <a:noAutofit/>
          </a:bodyPr>
          <a:lstStyle>
            <a:lvl1pPr lvl="0"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1pPr>
            <a:lvl2pPr lvl="1"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2pPr>
            <a:lvl3pPr lvl="2"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3pPr>
            <a:lvl4pPr lvl="3"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4pPr>
            <a:lvl5pPr lvl="4"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5pPr>
            <a:lvl6pPr lvl="5"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6pPr>
            <a:lvl7pPr lvl="6"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7pPr>
            <a:lvl8pPr lvl="7"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8pPr>
            <a:lvl9pPr lvl="8" algn="ctr">
              <a:spcBef>
                <a:spcPts val="0"/>
              </a:spcBef>
              <a:spcAft>
                <a:spcPts val="0"/>
              </a:spcAft>
              <a:buClr>
                <a:schemeClr val="dk1"/>
              </a:buClr>
              <a:buSzPts val="3600"/>
              <a:buFont typeface="Abel"/>
              <a:buNone/>
              <a:defRPr sz="3600" b="1">
                <a:solidFill>
                  <a:schemeClr val="dk1"/>
                </a:solidFill>
                <a:latin typeface="Abel"/>
                <a:ea typeface="Abel"/>
                <a:cs typeface="Abel"/>
                <a:sym typeface="Abel"/>
              </a:defRPr>
            </a:lvl9pPr>
          </a:lstStyle>
          <a:p>
            <a:endParaRPr/>
          </a:p>
        </p:txBody>
      </p:sp>
      <p:sp>
        <p:nvSpPr>
          <p:cNvPr id="7" name="Google Shape;7;p1"/>
          <p:cNvSpPr txBox="1">
            <a:spLocks noGrp="1"/>
          </p:cNvSpPr>
          <p:nvPr>
            <p:ph type="body" idx="1"/>
          </p:nvPr>
        </p:nvSpPr>
        <p:spPr>
          <a:xfrm>
            <a:off x="722375" y="1187600"/>
            <a:ext cx="7699200" cy="3416400"/>
          </a:xfrm>
          <a:prstGeom prst="rect">
            <a:avLst/>
          </a:prstGeom>
          <a:noFill/>
          <a:ln>
            <a:noFill/>
          </a:ln>
        </p:spPr>
        <p:txBody>
          <a:bodyPr spcFirstLastPara="1" wrap="square" lIns="91425" tIns="91425" rIns="91425" bIns="91425" anchor="t" anchorCtr="0">
            <a:noAutofit/>
          </a:bodyPr>
          <a:lstStyle>
            <a:lvl1pPr marL="457200" lvl="0"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1pPr>
            <a:lvl2pPr marL="914400" lvl="1"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2pPr>
            <a:lvl3pPr marL="1371600" lvl="2"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3pPr>
            <a:lvl4pPr marL="1828800" lvl="3"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4pPr>
            <a:lvl5pPr marL="2286000" lvl="4"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5pPr>
            <a:lvl6pPr marL="2743200" lvl="5"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6pPr>
            <a:lvl7pPr marL="3200400" lvl="6"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7pPr>
            <a:lvl8pPr marL="3657600" lvl="7"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8pPr>
            <a:lvl9pPr marL="4114800" lvl="8" indent="-304800">
              <a:lnSpc>
                <a:spcPct val="100000"/>
              </a:lnSpc>
              <a:spcBef>
                <a:spcPts val="0"/>
              </a:spcBef>
              <a:spcAft>
                <a:spcPts val="0"/>
              </a:spcAft>
              <a:buClr>
                <a:schemeClr val="dk1"/>
              </a:buClr>
              <a:buSzPts val="1200"/>
              <a:buFont typeface="IBM Plex Sans"/>
              <a:buChar char="■"/>
              <a:defRPr sz="1200">
                <a:solidFill>
                  <a:schemeClr val="dk1"/>
                </a:solidFill>
                <a:latin typeface="IBM Plex Sans"/>
                <a:ea typeface="IBM Plex Sans"/>
                <a:cs typeface="IBM Plex Sans"/>
                <a:sym typeface="IBM Plex Sans"/>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75" r:id="rId2"/>
    <p:sldLayoutId id="2147483654" r:id="rId3"/>
    <p:sldLayoutId id="2147483656" r:id="rId4"/>
    <p:sldLayoutId id="2147483689" r:id="rId5"/>
    <p:sldLayoutId id="2147483690" r:id="rId6"/>
    <p:sldLayoutId id="2147483691" r:id="rId7"/>
    <p:sldLayoutId id="2147483688" r:id="rId8"/>
    <p:sldLayoutId id="2147483668" r:id="rId9"/>
    <p:sldLayoutId id="2147483669" r:id="rId10"/>
    <p:sldLayoutId id="2147483670" r:id="rId11"/>
    <p:sldLayoutId id="2147483692"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B82D3B-67C6-AC42-9229-EFF3E7F9505B}"/>
              </a:ext>
            </a:extLst>
          </p:cNvPr>
          <p:cNvSpPr>
            <a:spLocks noGrp="1"/>
          </p:cNvSpPr>
          <p:nvPr>
            <p:ph type="title"/>
          </p:nvPr>
        </p:nvSpPr>
        <p:spPr>
          <a:xfrm>
            <a:off x="628650" y="274638"/>
            <a:ext cx="7886700" cy="99377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739AA1-B5A5-9A4F-AB73-8D1EB4430B54}"/>
              </a:ext>
            </a:extLst>
          </p:cNvPr>
          <p:cNvSpPr>
            <a:spLocks noGrp="1"/>
          </p:cNvSpPr>
          <p:nvPr>
            <p:ph type="body" idx="1"/>
          </p:nvPr>
        </p:nvSpPr>
        <p:spPr>
          <a:xfrm>
            <a:off x="628650" y="1370013"/>
            <a:ext cx="7886700" cy="32623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EC2A48-5685-D74C-9B43-DDC1DCA33B89}"/>
              </a:ext>
            </a:extLst>
          </p:cNvPr>
          <p:cNvSpPr>
            <a:spLocks noGrp="1"/>
          </p:cNvSpPr>
          <p:nvPr>
            <p:ph type="dt" sz="half" idx="2"/>
          </p:nvPr>
        </p:nvSpPr>
        <p:spPr>
          <a:xfrm>
            <a:off x="628650" y="4767263"/>
            <a:ext cx="2057400" cy="274637"/>
          </a:xfrm>
          <a:prstGeom prst="rect">
            <a:avLst/>
          </a:prstGeom>
        </p:spPr>
        <p:txBody>
          <a:bodyPr vert="horz" lIns="91440" tIns="45720" rIns="91440" bIns="45720" rtlCol="0" anchor="ctr"/>
          <a:lstStyle>
            <a:lvl1pPr algn="l">
              <a:defRPr sz="1200">
                <a:solidFill>
                  <a:schemeClr val="tx1">
                    <a:tint val="75000"/>
                  </a:schemeClr>
                </a:solidFill>
              </a:defRPr>
            </a:lvl1pPr>
          </a:lstStyle>
          <a:p>
            <a:fld id="{D9E3E182-79D0-9040-B06E-E26A7385DC00}" type="datetimeFigureOut">
              <a:rPr lang="en-US" smtClean="0"/>
              <a:t>4/23/2025</a:t>
            </a:fld>
            <a:endParaRPr lang="en-US"/>
          </a:p>
        </p:txBody>
      </p:sp>
      <p:sp>
        <p:nvSpPr>
          <p:cNvPr id="5" name="Footer Placeholder 4">
            <a:extLst>
              <a:ext uri="{FF2B5EF4-FFF2-40B4-BE49-F238E27FC236}">
                <a16:creationId xmlns:a16="http://schemas.microsoft.com/office/drawing/2014/main" id="{54F06406-B795-6445-9FB4-67B6ECEF6176}"/>
              </a:ext>
            </a:extLst>
          </p:cNvPr>
          <p:cNvSpPr>
            <a:spLocks noGrp="1"/>
          </p:cNvSpPr>
          <p:nvPr>
            <p:ph type="ftr" sz="quarter" idx="3"/>
          </p:nvPr>
        </p:nvSpPr>
        <p:spPr>
          <a:xfrm>
            <a:off x="3028950" y="4767263"/>
            <a:ext cx="3086100" cy="274637"/>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67EB29-6225-6640-8314-BC52C38639B9}"/>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6912CD28-5742-CE43-AE46-A13472D8DA67}" type="slidenum">
              <a:rPr lang="en-US" smtClean="0"/>
              <a:t>‹#›</a:t>
            </a:fld>
            <a:endParaRPr lang="en-US"/>
          </a:p>
        </p:txBody>
      </p:sp>
    </p:spTree>
    <p:extLst>
      <p:ext uri="{BB962C8B-B14F-4D97-AF65-F5344CB8AC3E}">
        <p14:creationId xmlns:p14="http://schemas.microsoft.com/office/powerpoint/2010/main" val="2686125107"/>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imaginingthedigitalfuture.org/reports-and-publications/close-encounters-of-the-ai-kind/" TargetMode="Externa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9.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hyperlink" Target="https://aiimpacts.org/wp-content/uploads/2023/04/Thousands_of_AI_authors_on_the_future_of_AI.pdf" TargetMode="External"/><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hyperlink" Target="https://aiimpacts.org/wp-content/uploads/2023/04/Thousands_of_AI_authors_on_the_future_of_AI.pdf" TargetMode="External"/><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DF6D66-4A2B-29B0-F377-D5596E5F46E6}"/>
              </a:ext>
            </a:extLst>
          </p:cNvPr>
          <p:cNvSpPr>
            <a:spLocks noGrp="1"/>
          </p:cNvSpPr>
          <p:nvPr>
            <p:ph type="ctrTitle"/>
          </p:nvPr>
        </p:nvSpPr>
        <p:spPr>
          <a:xfrm>
            <a:off x="742950" y="533400"/>
            <a:ext cx="7934325" cy="1726198"/>
          </a:xfrm>
        </p:spPr>
        <p:txBody>
          <a:bodyPr/>
          <a:lstStyle/>
          <a:p>
            <a:r>
              <a:rPr lang="en-US" sz="4000" b="0" i="0" dirty="0">
                <a:solidFill>
                  <a:schemeClr val="tx1"/>
                </a:solidFill>
                <a:effectLst/>
                <a:latin typeface="Lato" panose="020F0502020204030203" pitchFamily="34" charset="0"/>
              </a:rPr>
              <a:t>Cyborg Life </a:t>
            </a:r>
            <a:br>
              <a:rPr lang="en-US" sz="1600" b="0" i="0" dirty="0">
                <a:solidFill>
                  <a:schemeClr val="tx1"/>
                </a:solidFill>
                <a:effectLst/>
                <a:latin typeface="Lato" panose="020F0502020204030203" pitchFamily="34" charset="0"/>
              </a:rPr>
            </a:br>
            <a:r>
              <a:rPr lang="en-US" sz="2400" b="0" i="0" dirty="0">
                <a:solidFill>
                  <a:schemeClr val="tx1"/>
                </a:solidFill>
                <a:effectLst/>
                <a:latin typeface="Lato" panose="020F0502020204030203" pitchFamily="34" charset="0"/>
              </a:rPr>
              <a:t> How Humans and Digital Tools will Merge </a:t>
            </a:r>
            <a:br>
              <a:rPr lang="en-US" sz="2400" b="0" i="0" dirty="0">
                <a:solidFill>
                  <a:schemeClr val="tx1"/>
                </a:solidFill>
                <a:effectLst/>
                <a:latin typeface="Lato" panose="020F0502020204030203" pitchFamily="34" charset="0"/>
              </a:rPr>
            </a:br>
            <a:r>
              <a:rPr lang="en-US" sz="2400" b="0" i="0" dirty="0">
                <a:solidFill>
                  <a:schemeClr val="tx1"/>
                </a:solidFill>
                <a:effectLst/>
                <a:latin typeface="Lato" panose="020F0502020204030203" pitchFamily="34" charset="0"/>
              </a:rPr>
              <a:t>in the Coming Years</a:t>
            </a:r>
            <a:r>
              <a:rPr lang="en-US" sz="2400" dirty="0">
                <a:solidFill>
                  <a:schemeClr val="tx1"/>
                </a:solidFill>
              </a:rPr>
              <a:t> </a:t>
            </a:r>
          </a:p>
        </p:txBody>
      </p:sp>
      <p:pic>
        <p:nvPicPr>
          <p:cNvPr id="4" name="Picture 3" descr="A black and white sign with white text&#10;&#10;Description automatically generated">
            <a:extLst>
              <a:ext uri="{FF2B5EF4-FFF2-40B4-BE49-F238E27FC236}">
                <a16:creationId xmlns:a16="http://schemas.microsoft.com/office/drawing/2014/main" id="{40D8A3F4-0BB7-8954-D5BB-3EB3900D8D5F}"/>
              </a:ext>
            </a:extLst>
          </p:cNvPr>
          <p:cNvPicPr>
            <a:picLocks noChangeAspect="1"/>
          </p:cNvPicPr>
          <p:nvPr/>
        </p:nvPicPr>
        <p:blipFill>
          <a:blip r:embed="rId3"/>
          <a:stretch>
            <a:fillRect/>
          </a:stretch>
        </p:blipFill>
        <p:spPr>
          <a:xfrm>
            <a:off x="3838948" y="2883902"/>
            <a:ext cx="1448876" cy="1344995"/>
          </a:xfrm>
          <a:prstGeom prst="rect">
            <a:avLst/>
          </a:prstGeom>
        </p:spPr>
      </p:pic>
      <p:pic>
        <p:nvPicPr>
          <p:cNvPr id="7" name="Picture 6">
            <a:extLst>
              <a:ext uri="{FF2B5EF4-FFF2-40B4-BE49-F238E27FC236}">
                <a16:creationId xmlns:a16="http://schemas.microsoft.com/office/drawing/2014/main" id="{94F74D12-DFB5-6924-D31C-DC3751096F63}"/>
              </a:ext>
            </a:extLst>
          </p:cNvPr>
          <p:cNvPicPr>
            <a:picLocks noChangeAspect="1"/>
          </p:cNvPicPr>
          <p:nvPr/>
        </p:nvPicPr>
        <p:blipFill>
          <a:blip r:embed="rId4"/>
          <a:stretch>
            <a:fillRect/>
          </a:stretch>
        </p:blipFill>
        <p:spPr>
          <a:xfrm>
            <a:off x="2989914" y="4588835"/>
            <a:ext cx="3168650" cy="370578"/>
          </a:xfrm>
          <a:prstGeom prst="rect">
            <a:avLst/>
          </a:prstGeom>
        </p:spPr>
      </p:pic>
      <p:sp>
        <p:nvSpPr>
          <p:cNvPr id="6" name="Subtitle 5">
            <a:extLst>
              <a:ext uri="{FF2B5EF4-FFF2-40B4-BE49-F238E27FC236}">
                <a16:creationId xmlns:a16="http://schemas.microsoft.com/office/drawing/2014/main" id="{171026C0-2A6D-EF0D-22EC-F6A16BCC3A8D}"/>
              </a:ext>
            </a:extLst>
          </p:cNvPr>
          <p:cNvSpPr>
            <a:spLocks noGrp="1"/>
          </p:cNvSpPr>
          <p:nvPr>
            <p:ph type="subTitle" idx="1"/>
          </p:nvPr>
        </p:nvSpPr>
        <p:spPr>
          <a:xfrm>
            <a:off x="151786" y="4227403"/>
            <a:ext cx="2042774" cy="806609"/>
          </a:xfrm>
        </p:spPr>
        <p:txBody>
          <a:bodyPr/>
          <a:lstStyle/>
          <a:p>
            <a:r>
              <a:rPr lang="en-US" dirty="0"/>
              <a:t>Lee Rainie</a:t>
            </a:r>
          </a:p>
          <a:p>
            <a:r>
              <a:rPr lang="en-US" dirty="0"/>
              <a:t> NEFLIN</a:t>
            </a:r>
          </a:p>
          <a:p>
            <a:r>
              <a:rPr lang="en-US" dirty="0"/>
              <a:t>4.25.25</a:t>
            </a:r>
          </a:p>
        </p:txBody>
      </p:sp>
    </p:spTree>
    <p:extLst>
      <p:ext uri="{BB962C8B-B14F-4D97-AF65-F5344CB8AC3E}">
        <p14:creationId xmlns:p14="http://schemas.microsoft.com/office/powerpoint/2010/main" val="35492334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981CA10-FB4B-50FB-9E8B-D619C38FE90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CB7DCFD-1D0C-EC13-7160-B0525D4E766C}"/>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chemeClr val="bg2"/>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BC73C1FF-B285-0BD3-167A-5E2DA8E59B65}"/>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a:extLst>
              <a:ext uri="{FF2B5EF4-FFF2-40B4-BE49-F238E27FC236}">
                <a16:creationId xmlns:a16="http://schemas.microsoft.com/office/drawing/2014/main" id="{57C8D462-81BA-D352-B55D-FE613A28B7A7}"/>
              </a:ext>
            </a:extLst>
          </p:cNvPr>
          <p:cNvPicPr>
            <a:picLocks noChangeAspect="1"/>
          </p:cNvPicPr>
          <p:nvPr/>
        </p:nvPicPr>
        <p:blipFill>
          <a:blip r:embed="rId4"/>
          <a:srcRect l="35015" t="11015" r="40350" b="34879"/>
          <a:stretch/>
        </p:blipFill>
        <p:spPr>
          <a:xfrm>
            <a:off x="2882344" y="113579"/>
            <a:ext cx="3370546" cy="4349092"/>
          </a:xfrm>
          <a:prstGeom prst="rect">
            <a:avLst/>
          </a:prstGeom>
        </p:spPr>
      </p:pic>
      <p:sp>
        <p:nvSpPr>
          <p:cNvPr id="7" name="TextBox 6">
            <a:extLst>
              <a:ext uri="{FF2B5EF4-FFF2-40B4-BE49-F238E27FC236}">
                <a16:creationId xmlns:a16="http://schemas.microsoft.com/office/drawing/2014/main" id="{52E21080-EE5F-0D50-EE5A-040C3E7D11DE}"/>
              </a:ext>
            </a:extLst>
          </p:cNvPr>
          <p:cNvSpPr txBox="1"/>
          <p:nvPr/>
        </p:nvSpPr>
        <p:spPr>
          <a:xfrm>
            <a:off x="636056" y="4519210"/>
            <a:ext cx="7871887" cy="307777"/>
          </a:xfrm>
          <a:prstGeom prst="rect">
            <a:avLst/>
          </a:prstGeom>
          <a:noFill/>
        </p:spPr>
        <p:txBody>
          <a:bodyPr wrap="square">
            <a:spAutoFit/>
          </a:bodyPr>
          <a:lstStyle/>
          <a:p>
            <a:pPr algn="ctr"/>
            <a:r>
              <a:rPr lang="en-US" dirty="0">
                <a:solidFill>
                  <a:schemeClr val="bg2"/>
                </a:solidFill>
                <a:hlinkClick r:id="rId5">
                  <a:extLst>
                    <a:ext uri="{A12FA001-AC4F-418D-AE19-62706E023703}">
                      <ahyp:hlinkClr xmlns:ahyp="http://schemas.microsoft.com/office/drawing/2018/hyperlinkcolor" val="tx"/>
                    </a:ext>
                  </a:extLst>
                </a:hlinkClick>
              </a:rPr>
              <a:t>https://imaginingthedigitalfuture.org/reports-and-publications/close-encounters-of-the-ai-kind/</a:t>
            </a:r>
            <a:r>
              <a:rPr lang="en-US" dirty="0">
                <a:solidFill>
                  <a:schemeClr val="bg2"/>
                </a:solidFill>
              </a:rPr>
              <a:t>   </a:t>
            </a:r>
          </a:p>
        </p:txBody>
      </p:sp>
    </p:spTree>
    <p:extLst>
      <p:ext uri="{BB962C8B-B14F-4D97-AF65-F5344CB8AC3E}">
        <p14:creationId xmlns:p14="http://schemas.microsoft.com/office/powerpoint/2010/main" val="1848485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620329A-945A-3E02-0239-A076B4CBBE02}"/>
            </a:ext>
          </a:extLst>
        </p:cNvPr>
        <p:cNvGrpSpPr/>
        <p:nvPr/>
      </p:nvGrpSpPr>
      <p:grpSpPr>
        <a:xfrm>
          <a:off x="0" y="0"/>
          <a:ext cx="0" cy="0"/>
          <a:chOff x="0" y="0"/>
          <a:chExt cx="0" cy="0"/>
        </a:xfrm>
      </p:grpSpPr>
      <p:pic>
        <p:nvPicPr>
          <p:cNvPr id="2" name="Picture 1" descr="A graph of people with numbers&#10;&#10;AI-generated content may be incorrect.">
            <a:extLst>
              <a:ext uri="{FF2B5EF4-FFF2-40B4-BE49-F238E27FC236}">
                <a16:creationId xmlns:a16="http://schemas.microsoft.com/office/drawing/2014/main" id="{E0E8454B-BE1F-89F7-A3DA-AFA18E5AE719}"/>
              </a:ext>
            </a:extLst>
          </p:cNvPr>
          <p:cNvPicPr>
            <a:picLocks noChangeAspect="1"/>
          </p:cNvPicPr>
          <p:nvPr/>
        </p:nvPicPr>
        <p:blipFill>
          <a:blip r:embed="rId3"/>
          <a:srcRect t="46756" r="48226" b="12763"/>
          <a:stretch/>
        </p:blipFill>
        <p:spPr>
          <a:xfrm>
            <a:off x="4932515" y="746585"/>
            <a:ext cx="4286271" cy="3551659"/>
          </a:xfrm>
          <a:prstGeom prst="rect">
            <a:avLst/>
          </a:prstGeom>
        </p:spPr>
      </p:pic>
      <p:sp>
        <p:nvSpPr>
          <p:cNvPr id="4" name="Rectangle 3">
            <a:extLst>
              <a:ext uri="{FF2B5EF4-FFF2-40B4-BE49-F238E27FC236}">
                <a16:creationId xmlns:a16="http://schemas.microsoft.com/office/drawing/2014/main" id="{A544DA96-47E6-91C6-0467-EB35285AC341}"/>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6" name="Picture 5" descr="A graph of people with numbers&#10;&#10;AI-generated content may be incorrect.">
            <a:extLst>
              <a:ext uri="{FF2B5EF4-FFF2-40B4-BE49-F238E27FC236}">
                <a16:creationId xmlns:a16="http://schemas.microsoft.com/office/drawing/2014/main" id="{E3677461-0D4A-0A2A-DE13-0704834C54AE}"/>
              </a:ext>
            </a:extLst>
          </p:cNvPr>
          <p:cNvPicPr>
            <a:picLocks noChangeAspect="1"/>
          </p:cNvPicPr>
          <p:nvPr/>
        </p:nvPicPr>
        <p:blipFill>
          <a:blip r:embed="rId3"/>
          <a:srcRect t="1" r="37657" b="53272"/>
          <a:stretch/>
        </p:blipFill>
        <p:spPr>
          <a:xfrm>
            <a:off x="147653" y="694562"/>
            <a:ext cx="4743768" cy="3768061"/>
          </a:xfrm>
          <a:prstGeom prst="rect">
            <a:avLst/>
          </a:prstGeom>
        </p:spPr>
      </p:pic>
      <p:cxnSp>
        <p:nvCxnSpPr>
          <p:cNvPr id="14" name="Straight Arrow Connector 13">
            <a:extLst>
              <a:ext uri="{FF2B5EF4-FFF2-40B4-BE49-F238E27FC236}">
                <a16:creationId xmlns:a16="http://schemas.microsoft.com/office/drawing/2014/main" id="{A746EA2D-D4C8-1E7C-853F-9BB65FABD314}"/>
              </a:ext>
            </a:extLst>
          </p:cNvPr>
          <p:cNvCxnSpPr>
            <a:cxnSpLocks/>
          </p:cNvCxnSpPr>
          <p:nvPr/>
        </p:nvCxnSpPr>
        <p:spPr>
          <a:xfrm>
            <a:off x="3936244" y="3051437"/>
            <a:ext cx="247650" cy="20955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Oval 18">
            <a:extLst>
              <a:ext uri="{FF2B5EF4-FFF2-40B4-BE49-F238E27FC236}">
                <a16:creationId xmlns:a16="http://schemas.microsoft.com/office/drawing/2014/main" id="{DE1260E4-A90F-C65D-A2B5-8C272BE39471}"/>
              </a:ext>
            </a:extLst>
          </p:cNvPr>
          <p:cNvSpPr/>
          <p:nvPr/>
        </p:nvSpPr>
        <p:spPr>
          <a:xfrm>
            <a:off x="8164458" y="922234"/>
            <a:ext cx="744716" cy="8675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88643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EF2D28F-4AE6-FFE9-1881-D1E850173C25}"/>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6E575E17-B814-59F3-4F50-C9482AE7DFFF}"/>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3" name="Picture 2" descr="A graph of different types of language&#10;&#10;AI-generated content may be incorrect.">
            <a:extLst>
              <a:ext uri="{FF2B5EF4-FFF2-40B4-BE49-F238E27FC236}">
                <a16:creationId xmlns:a16="http://schemas.microsoft.com/office/drawing/2014/main" id="{F5B76EFE-13F5-3838-2046-92CA97B91F7D}"/>
              </a:ext>
            </a:extLst>
          </p:cNvPr>
          <p:cNvPicPr>
            <a:picLocks noChangeAspect="1"/>
          </p:cNvPicPr>
          <p:nvPr/>
        </p:nvPicPr>
        <p:blipFill>
          <a:blip r:embed="rId3"/>
          <a:srcRect b="55280"/>
          <a:stretch/>
        </p:blipFill>
        <p:spPr>
          <a:xfrm>
            <a:off x="291630" y="576115"/>
            <a:ext cx="9300990" cy="3713080"/>
          </a:xfrm>
          <a:prstGeom prst="rect">
            <a:avLst/>
          </a:prstGeom>
        </p:spPr>
      </p:pic>
    </p:spTree>
    <p:extLst>
      <p:ext uri="{BB962C8B-B14F-4D97-AF65-F5344CB8AC3E}">
        <p14:creationId xmlns:p14="http://schemas.microsoft.com/office/powerpoint/2010/main" val="2846949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A367BD-9CCF-67DD-4915-C2728B8E796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A87CA88A-632F-E692-65F5-EF3F04EAD079}"/>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11BC555E-E806-9BBE-4F49-7CBAE9168D36}"/>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descr="A graph of different types of language&#10;&#10;AI-generated content may be incorrect.">
            <a:extLst>
              <a:ext uri="{FF2B5EF4-FFF2-40B4-BE49-F238E27FC236}">
                <a16:creationId xmlns:a16="http://schemas.microsoft.com/office/drawing/2014/main" id="{63AC41C9-5CE8-D2F5-B8B6-6C1B04BACC31}"/>
              </a:ext>
            </a:extLst>
          </p:cNvPr>
          <p:cNvPicPr>
            <a:picLocks noChangeAspect="1"/>
          </p:cNvPicPr>
          <p:nvPr/>
        </p:nvPicPr>
        <p:blipFill>
          <a:blip r:embed="rId4"/>
          <a:srcRect t="43803"/>
          <a:stretch/>
        </p:blipFill>
        <p:spPr>
          <a:xfrm>
            <a:off x="-36485" y="-1"/>
            <a:ext cx="9889457" cy="4961299"/>
          </a:xfrm>
          <a:prstGeom prst="rect">
            <a:avLst/>
          </a:prstGeom>
        </p:spPr>
      </p:pic>
    </p:spTree>
    <p:extLst>
      <p:ext uri="{BB962C8B-B14F-4D97-AF65-F5344CB8AC3E}">
        <p14:creationId xmlns:p14="http://schemas.microsoft.com/office/powerpoint/2010/main" val="909882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14F0F04-560B-2695-1C5F-3488D98BF88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B4DE6843-7BB7-D609-A850-A2FE8778A8C6}"/>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092A12EC-D7F2-81C9-9877-8FB01C589C77}"/>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descr="A graph showing a number of languages&#10;&#10;AI-generated content may be incorrect.">
            <a:extLst>
              <a:ext uri="{FF2B5EF4-FFF2-40B4-BE49-F238E27FC236}">
                <a16:creationId xmlns:a16="http://schemas.microsoft.com/office/drawing/2014/main" id="{33CB9666-BF83-B057-5B7F-B19354E4595B}"/>
              </a:ext>
            </a:extLst>
          </p:cNvPr>
          <p:cNvPicPr>
            <a:picLocks noChangeAspect="1"/>
          </p:cNvPicPr>
          <p:nvPr/>
        </p:nvPicPr>
        <p:blipFill>
          <a:blip r:embed="rId4"/>
          <a:stretch>
            <a:fillRect/>
          </a:stretch>
        </p:blipFill>
        <p:spPr>
          <a:xfrm>
            <a:off x="1097966" y="0"/>
            <a:ext cx="6948067" cy="5143500"/>
          </a:xfrm>
          <a:prstGeom prst="rect">
            <a:avLst/>
          </a:prstGeom>
        </p:spPr>
      </p:pic>
      <p:sp>
        <p:nvSpPr>
          <p:cNvPr id="6" name="Oval 5">
            <a:extLst>
              <a:ext uri="{FF2B5EF4-FFF2-40B4-BE49-F238E27FC236}">
                <a16:creationId xmlns:a16="http://schemas.microsoft.com/office/drawing/2014/main" id="{7648BE53-E174-19E3-2E02-586100980B21}"/>
              </a:ext>
            </a:extLst>
          </p:cNvPr>
          <p:cNvSpPr/>
          <p:nvPr/>
        </p:nvSpPr>
        <p:spPr>
          <a:xfrm>
            <a:off x="7049328" y="797634"/>
            <a:ext cx="419100" cy="3834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a:extLst>
              <a:ext uri="{FF2B5EF4-FFF2-40B4-BE49-F238E27FC236}">
                <a16:creationId xmlns:a16="http://schemas.microsoft.com/office/drawing/2014/main" id="{B11E1298-7D64-531D-CEE7-6CD9649F41AA}"/>
              </a:ext>
            </a:extLst>
          </p:cNvPr>
          <p:cNvSpPr/>
          <p:nvPr/>
        </p:nvSpPr>
        <p:spPr>
          <a:xfrm>
            <a:off x="4736821" y="4140495"/>
            <a:ext cx="419100" cy="3834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494398D9-41C8-E77E-31CE-CD6B2750D295}"/>
              </a:ext>
            </a:extLst>
          </p:cNvPr>
          <p:cNvSpPr/>
          <p:nvPr/>
        </p:nvSpPr>
        <p:spPr>
          <a:xfrm>
            <a:off x="4521477" y="4461858"/>
            <a:ext cx="419100" cy="383466"/>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751355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BCEDA08-1EFA-CD38-6DAC-B818FEBFD23B}"/>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94E0A7C-F9CB-E42B-49D8-CDEB5493FDA4}"/>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8451233C-FCE7-99BB-5FC4-7FDD7CE0077B}"/>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2" name="Picture 1">
            <a:extLst>
              <a:ext uri="{FF2B5EF4-FFF2-40B4-BE49-F238E27FC236}">
                <a16:creationId xmlns:a16="http://schemas.microsoft.com/office/drawing/2014/main" id="{DC67AE0D-53D3-6066-BC59-4C20B2F5682D}"/>
              </a:ext>
            </a:extLst>
          </p:cNvPr>
          <p:cNvPicPr>
            <a:picLocks noChangeAspect="1"/>
          </p:cNvPicPr>
          <p:nvPr/>
        </p:nvPicPr>
        <p:blipFill>
          <a:blip r:embed="rId4"/>
          <a:srcRect l="32557" t="43803" r="2515" b="19908"/>
          <a:stretch/>
        </p:blipFill>
        <p:spPr>
          <a:xfrm>
            <a:off x="96625" y="1234911"/>
            <a:ext cx="8950750" cy="2939051"/>
          </a:xfrm>
          <a:prstGeom prst="rect">
            <a:avLst/>
          </a:prstGeom>
        </p:spPr>
      </p:pic>
    </p:spTree>
    <p:extLst>
      <p:ext uri="{BB962C8B-B14F-4D97-AF65-F5344CB8AC3E}">
        <p14:creationId xmlns:p14="http://schemas.microsoft.com/office/powerpoint/2010/main" val="494023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F87A412-0D2E-F040-C1D0-C4EAEE983C2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9E3AC8D-CAE7-92B1-D267-1D3407FA1F41}"/>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C515B8A7-BE94-85CC-3087-A10BF40D278B}"/>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10" name="Picture 9">
            <a:extLst>
              <a:ext uri="{FF2B5EF4-FFF2-40B4-BE49-F238E27FC236}">
                <a16:creationId xmlns:a16="http://schemas.microsoft.com/office/drawing/2014/main" id="{2D746843-025E-1EEA-A18F-AF96AEE761B3}"/>
              </a:ext>
            </a:extLst>
          </p:cNvPr>
          <p:cNvPicPr>
            <a:picLocks noChangeAspect="1"/>
          </p:cNvPicPr>
          <p:nvPr/>
        </p:nvPicPr>
        <p:blipFill>
          <a:blip r:embed="rId4"/>
          <a:srcRect l="28406" t="32438" r="5207" b="16059"/>
          <a:stretch/>
        </p:blipFill>
        <p:spPr>
          <a:xfrm>
            <a:off x="408128" y="1017118"/>
            <a:ext cx="8171924" cy="3724697"/>
          </a:xfrm>
          <a:prstGeom prst="rect">
            <a:avLst/>
          </a:prstGeom>
        </p:spPr>
      </p:pic>
    </p:spTree>
    <p:extLst>
      <p:ext uri="{BB962C8B-B14F-4D97-AF65-F5344CB8AC3E}">
        <p14:creationId xmlns:p14="http://schemas.microsoft.com/office/powerpoint/2010/main" val="12285730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9E08C76-744D-083C-0CE8-7A895E41633D}"/>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2704437-CC15-EFB9-A77E-E84C0D370F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A0E11321-A099-C905-3DF4-AEB147E12CE7}"/>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6" name="Picture 5">
            <a:extLst>
              <a:ext uri="{FF2B5EF4-FFF2-40B4-BE49-F238E27FC236}">
                <a16:creationId xmlns:a16="http://schemas.microsoft.com/office/drawing/2014/main" id="{85AA39EE-B73C-A250-31CF-B9C605B10D09}"/>
              </a:ext>
            </a:extLst>
          </p:cNvPr>
          <p:cNvPicPr>
            <a:picLocks noChangeAspect="1"/>
          </p:cNvPicPr>
          <p:nvPr/>
        </p:nvPicPr>
        <p:blipFill>
          <a:blip r:embed="rId4"/>
          <a:srcRect l="28680" t="43803" r="6500" b="18442"/>
          <a:stretch/>
        </p:blipFill>
        <p:spPr>
          <a:xfrm>
            <a:off x="412217" y="1322842"/>
            <a:ext cx="8307577" cy="2842793"/>
          </a:xfrm>
          <a:prstGeom prst="rect">
            <a:avLst/>
          </a:prstGeom>
        </p:spPr>
      </p:pic>
    </p:spTree>
    <p:extLst>
      <p:ext uri="{BB962C8B-B14F-4D97-AF65-F5344CB8AC3E}">
        <p14:creationId xmlns:p14="http://schemas.microsoft.com/office/powerpoint/2010/main" val="6203429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DCBC6C3-B642-5050-4536-9B68182D46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ED25B3A-FC2D-2FAB-F8F7-6B0B6B70B634}"/>
              </a:ext>
            </a:extLst>
          </p:cNvPr>
          <p:cNvPicPr>
            <a:picLocks noChangeAspect="1"/>
          </p:cNvPicPr>
          <p:nvPr/>
        </p:nvPicPr>
        <p:blipFill>
          <a:blip r:embed="rId3"/>
          <a:srcRect l="25450" t="26207" r="6930" b="12211"/>
          <a:stretch/>
        </p:blipFill>
        <p:spPr>
          <a:xfrm>
            <a:off x="367645" y="556180"/>
            <a:ext cx="8069570" cy="4317478"/>
          </a:xfrm>
          <a:prstGeom prst="rect">
            <a:avLst/>
          </a:prstGeom>
        </p:spPr>
      </p:pic>
      <p:sp>
        <p:nvSpPr>
          <p:cNvPr id="4" name="Rectangle 3">
            <a:extLst>
              <a:ext uri="{FF2B5EF4-FFF2-40B4-BE49-F238E27FC236}">
                <a16:creationId xmlns:a16="http://schemas.microsoft.com/office/drawing/2014/main" id="{05B227AE-AC4D-935A-C8C7-6533B74DF995}"/>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E2A11496-2BBA-E1F6-3EE2-70AA6A32BA16}"/>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239718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9DC0A29-64B3-F6C1-176C-71618F94C1E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8F0A3A2-9375-AEB7-5270-2D8F6C612EA0}"/>
              </a:ext>
            </a:extLst>
          </p:cNvPr>
          <p:cNvPicPr>
            <a:picLocks noChangeAspect="1"/>
          </p:cNvPicPr>
          <p:nvPr/>
        </p:nvPicPr>
        <p:blipFill>
          <a:blip r:embed="rId3"/>
          <a:srcRect l="28573" t="31524" r="5100" b="7996"/>
          <a:stretch/>
        </p:blipFill>
        <p:spPr>
          <a:xfrm>
            <a:off x="527901" y="565883"/>
            <a:ext cx="7917997" cy="4241785"/>
          </a:xfrm>
          <a:prstGeom prst="rect">
            <a:avLst/>
          </a:prstGeom>
        </p:spPr>
      </p:pic>
      <p:sp>
        <p:nvSpPr>
          <p:cNvPr id="4" name="Rectangle 3">
            <a:extLst>
              <a:ext uri="{FF2B5EF4-FFF2-40B4-BE49-F238E27FC236}">
                <a16:creationId xmlns:a16="http://schemas.microsoft.com/office/drawing/2014/main" id="{2FD862C2-7607-A98E-69B4-49F59A118D79}"/>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789A660-A87B-9EF7-4611-0409FB04A8F8}"/>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11696706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6F0F99D5-3DCE-50F9-C80A-65D441455AD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2912BD3-5C83-FDAF-8407-FCA8AA1FA02A}"/>
              </a:ext>
            </a:extLst>
          </p:cNvPr>
          <p:cNvPicPr>
            <a:picLocks noChangeAspect="1"/>
          </p:cNvPicPr>
          <p:nvPr/>
        </p:nvPicPr>
        <p:blipFill>
          <a:blip r:embed="rId3"/>
          <a:srcRect l="26850" t="27308" r="6500" b="10195"/>
          <a:stretch/>
        </p:blipFill>
        <p:spPr>
          <a:xfrm>
            <a:off x="433633" y="370591"/>
            <a:ext cx="7991304" cy="4402317"/>
          </a:xfrm>
          <a:prstGeom prst="rect">
            <a:avLst/>
          </a:prstGeom>
        </p:spPr>
      </p:pic>
      <p:sp>
        <p:nvSpPr>
          <p:cNvPr id="4" name="Rectangle 3">
            <a:extLst>
              <a:ext uri="{FF2B5EF4-FFF2-40B4-BE49-F238E27FC236}">
                <a16:creationId xmlns:a16="http://schemas.microsoft.com/office/drawing/2014/main" id="{03A9DBBE-FAC4-C512-8C91-0454E8150221}"/>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E6A1CD14-A9CC-C782-5E9D-6215997C575B}"/>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2015167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9CD69661-ADCC-D728-F44B-E93B3BA86FB4}"/>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470FB4E-E3D7-769B-2F19-D79F2C0CEBD0}"/>
              </a:ext>
            </a:extLst>
          </p:cNvPr>
          <p:cNvPicPr>
            <a:picLocks noChangeAspect="1"/>
          </p:cNvPicPr>
          <p:nvPr/>
        </p:nvPicPr>
        <p:blipFill>
          <a:blip r:embed="rId3"/>
          <a:srcRect l="28896" t="28958" r="4776" b="13127"/>
          <a:stretch/>
        </p:blipFill>
        <p:spPr>
          <a:xfrm>
            <a:off x="168869" y="258721"/>
            <a:ext cx="8647054" cy="4435827"/>
          </a:xfrm>
          <a:prstGeom prst="rect">
            <a:avLst/>
          </a:prstGeom>
        </p:spPr>
      </p:pic>
      <p:sp>
        <p:nvSpPr>
          <p:cNvPr id="4" name="Rectangle 3">
            <a:extLst>
              <a:ext uri="{FF2B5EF4-FFF2-40B4-BE49-F238E27FC236}">
                <a16:creationId xmlns:a16="http://schemas.microsoft.com/office/drawing/2014/main" id="{91D95F42-AC61-8DB0-F9F6-06B42F10BE41}"/>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CD4A38D6-D128-0D2D-3360-5FC9CCBD29F8}"/>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809130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A030524-A8B7-D9D4-8708-6AF5A38D409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94D77C6D-4268-2818-4769-B4C3E6732B98}"/>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12FB047B-CE18-B0FE-8AA9-CFAE0374E643}"/>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3" name="Picture 2">
            <a:extLst>
              <a:ext uri="{FF2B5EF4-FFF2-40B4-BE49-F238E27FC236}">
                <a16:creationId xmlns:a16="http://schemas.microsoft.com/office/drawing/2014/main" id="{0BD62790-37BA-9810-70FF-44963A1CFB28}"/>
              </a:ext>
            </a:extLst>
          </p:cNvPr>
          <p:cNvPicPr>
            <a:picLocks noChangeAspect="1"/>
          </p:cNvPicPr>
          <p:nvPr/>
        </p:nvPicPr>
        <p:blipFill>
          <a:blip r:embed="rId4"/>
          <a:srcRect l="28142" t="39588" r="4669" b="19909"/>
          <a:stretch/>
        </p:blipFill>
        <p:spPr>
          <a:xfrm>
            <a:off x="424206" y="1263192"/>
            <a:ext cx="8384313" cy="2969443"/>
          </a:xfrm>
          <a:prstGeom prst="rect">
            <a:avLst/>
          </a:prstGeom>
        </p:spPr>
      </p:pic>
    </p:spTree>
    <p:extLst>
      <p:ext uri="{BB962C8B-B14F-4D97-AF65-F5344CB8AC3E}">
        <p14:creationId xmlns:p14="http://schemas.microsoft.com/office/powerpoint/2010/main" val="3799176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DE116AA-CDD8-51D1-F74D-7B348EE78714}"/>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C9FB7E7-AFE1-2E26-3906-913A6AC51275}"/>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7F16C9D7-57FA-DB93-1E2A-2BE47E8D242D}"/>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10" name="Picture 9">
            <a:extLst>
              <a:ext uri="{FF2B5EF4-FFF2-40B4-BE49-F238E27FC236}">
                <a16:creationId xmlns:a16="http://schemas.microsoft.com/office/drawing/2014/main" id="{6387DF1B-8612-C86D-65B3-78C8CE0524BE}"/>
              </a:ext>
            </a:extLst>
          </p:cNvPr>
          <p:cNvPicPr>
            <a:picLocks noChangeAspect="1"/>
          </p:cNvPicPr>
          <p:nvPr/>
        </p:nvPicPr>
        <p:blipFill>
          <a:blip r:embed="rId4"/>
          <a:srcRect l="37295" t="31340" r="12853" b="8728"/>
          <a:stretch/>
        </p:blipFill>
        <p:spPr>
          <a:xfrm>
            <a:off x="1032234" y="71743"/>
            <a:ext cx="7027684" cy="4963395"/>
          </a:xfrm>
          <a:prstGeom prst="rect">
            <a:avLst/>
          </a:prstGeom>
        </p:spPr>
      </p:pic>
    </p:spTree>
    <p:extLst>
      <p:ext uri="{BB962C8B-B14F-4D97-AF65-F5344CB8AC3E}">
        <p14:creationId xmlns:p14="http://schemas.microsoft.com/office/powerpoint/2010/main" val="6255096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837609-76B8-F3D8-AFAD-56EEB721EA8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01C3A76-0A85-75B1-6B9A-1EA575DFE1C6}"/>
              </a:ext>
            </a:extLst>
          </p:cNvPr>
          <p:cNvSpPr txBox="1"/>
          <p:nvPr/>
        </p:nvSpPr>
        <p:spPr>
          <a:xfrm>
            <a:off x="148299" y="16280"/>
            <a:ext cx="7350816" cy="523220"/>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The National Public Opinion Poll</a:t>
            </a:r>
          </a:p>
        </p:txBody>
      </p:sp>
      <p:sp>
        <p:nvSpPr>
          <p:cNvPr id="6" name="Rectangle 5">
            <a:extLst>
              <a:ext uri="{FF2B5EF4-FFF2-40B4-BE49-F238E27FC236}">
                <a16:creationId xmlns:a16="http://schemas.microsoft.com/office/drawing/2014/main" id="{330CFF24-1A46-44A6-31EA-6DDAC6796485}"/>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7" name="TextBox 6">
            <a:extLst>
              <a:ext uri="{FF2B5EF4-FFF2-40B4-BE49-F238E27FC236}">
                <a16:creationId xmlns:a16="http://schemas.microsoft.com/office/drawing/2014/main" id="{931FA830-1DE6-2028-64AB-C50D0BC3F576}"/>
              </a:ext>
            </a:extLst>
          </p:cNvPr>
          <p:cNvSpPr txBox="1"/>
          <p:nvPr/>
        </p:nvSpPr>
        <p:spPr>
          <a:xfrm>
            <a:off x="253496" y="863583"/>
            <a:ext cx="8547604" cy="810478"/>
          </a:xfrm>
          <a:prstGeom prst="rect">
            <a:avLst/>
          </a:prstGeom>
          <a:noFill/>
        </p:spPr>
        <p:txBody>
          <a:bodyPr wrap="square" rtlCol="0">
            <a:spAutoFit/>
          </a:bodyPr>
          <a:lstStyle/>
          <a:p>
            <a:pPr marL="0" marR="0" lvl="0" indent="0" algn="l" defTabSz="914400" rtl="0" eaLnBrk="1" fontAlgn="auto" latinLnBrk="0" hangingPunct="1">
              <a:lnSpc>
                <a:spcPts val="28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Overall, what will be the impact of</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Verdana" panose="020B0604030504040204" pitchFamily="34" charset="0"/>
                <a:cs typeface="Calibri" panose="020F0502020204030204" pitchFamily="34" charset="0"/>
                <a:sym typeface="Arial"/>
              </a:rPr>
              <a:t> increased use of artificial intelligence (AI) on the quality of people’s daily lives?</a:t>
            </a:r>
            <a:r>
              <a:rPr kumimoji="0" lang="en-US" sz="24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p>
        </p:txBody>
      </p:sp>
      <p:pic>
        <p:nvPicPr>
          <p:cNvPr id="11" name="Picture 10" descr="A pie chart with numbers and a few percentages&#10;&#10;Description automatically generated">
            <a:extLst>
              <a:ext uri="{FF2B5EF4-FFF2-40B4-BE49-F238E27FC236}">
                <a16:creationId xmlns:a16="http://schemas.microsoft.com/office/drawing/2014/main" id="{43C014DD-F19F-754C-B7CD-F7AE8A636ED0}"/>
              </a:ext>
            </a:extLst>
          </p:cNvPr>
          <p:cNvPicPr>
            <a:picLocks noChangeAspect="1"/>
          </p:cNvPicPr>
          <p:nvPr/>
        </p:nvPicPr>
        <p:blipFill>
          <a:blip r:embed="rId2"/>
          <a:stretch>
            <a:fillRect/>
          </a:stretch>
        </p:blipFill>
        <p:spPr>
          <a:xfrm>
            <a:off x="1276350" y="1905001"/>
            <a:ext cx="5931608" cy="2918122"/>
          </a:xfrm>
          <a:prstGeom prst="rect">
            <a:avLst/>
          </a:prstGeom>
        </p:spPr>
      </p:pic>
      <p:pic>
        <p:nvPicPr>
          <p:cNvPr id="3" name="Picture 2" descr="A black background with white text&#10;&#10;Description automatically generated">
            <a:extLst>
              <a:ext uri="{FF2B5EF4-FFF2-40B4-BE49-F238E27FC236}">
                <a16:creationId xmlns:a16="http://schemas.microsoft.com/office/drawing/2014/main" id="{DB83369A-B2B3-8E21-3263-0CDF091044C6}"/>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2753585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526C78-5014-C541-CC34-3EB99FFBDD4E}"/>
            </a:ext>
          </a:extLst>
        </p:cNvPr>
        <p:cNvGrpSpPr/>
        <p:nvPr/>
      </p:nvGrpSpPr>
      <p:grpSpPr>
        <a:xfrm>
          <a:off x="0" y="0"/>
          <a:ext cx="0" cy="0"/>
          <a:chOff x="0" y="0"/>
          <a:chExt cx="0" cy="0"/>
        </a:xfrm>
      </p:grpSpPr>
      <p:sp>
        <p:nvSpPr>
          <p:cNvPr id="6" name="Rectangle 5">
            <a:extLst>
              <a:ext uri="{FF2B5EF4-FFF2-40B4-BE49-F238E27FC236}">
                <a16:creationId xmlns:a16="http://schemas.microsoft.com/office/drawing/2014/main" id="{70EBFDB1-811C-B3F6-41BC-70A01E33E7EB}"/>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7" name="TextBox 6">
            <a:extLst>
              <a:ext uri="{FF2B5EF4-FFF2-40B4-BE49-F238E27FC236}">
                <a16:creationId xmlns:a16="http://schemas.microsoft.com/office/drawing/2014/main" id="{244FDB7C-4FC6-2088-20B5-642831DF921F}"/>
              </a:ext>
            </a:extLst>
          </p:cNvPr>
          <p:cNvSpPr txBox="1"/>
          <p:nvPr/>
        </p:nvSpPr>
        <p:spPr>
          <a:xfrm>
            <a:off x="253496" y="685783"/>
            <a:ext cx="7931478" cy="1169551"/>
          </a:xfrm>
          <a:prstGeom prst="rect">
            <a:avLst/>
          </a:prstGeom>
          <a:noFill/>
        </p:spPr>
        <p:txBody>
          <a:bodyPr wrap="square" rtlCol="0">
            <a:spAutoFit/>
          </a:bodyPr>
          <a:lstStyle/>
          <a:p>
            <a:pPr marL="0" marR="0" lvl="0" indent="0" algn="l" defTabSz="914400" rtl="0" eaLnBrk="1" fontAlgn="auto" latinLnBrk="0" hangingPunct="1">
              <a:lnSpc>
                <a:spcPts val="2800"/>
              </a:lnSpc>
              <a:spcBef>
                <a:spcPts val="0"/>
              </a:spcBef>
              <a:spcAft>
                <a:spcPts val="0"/>
              </a:spcAft>
              <a:buClr>
                <a:srgbClr val="000000"/>
              </a:buClr>
              <a:buSzTx/>
              <a:buFont typeface="Arial"/>
              <a:buNone/>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Do you think it is possible or not possible for people to design AI computer programs that can consistently make decisions in people’s best interest in complex situations?</a:t>
            </a:r>
            <a:endParaRPr kumimoji="0" lang="en-US" sz="24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4" name="Picture 3" descr="A pie chart with text&#10;&#10;Description automatically generated">
            <a:extLst>
              <a:ext uri="{FF2B5EF4-FFF2-40B4-BE49-F238E27FC236}">
                <a16:creationId xmlns:a16="http://schemas.microsoft.com/office/drawing/2014/main" id="{B0EE62C2-CF1B-0270-9012-E6B42C19E538}"/>
              </a:ext>
            </a:extLst>
          </p:cNvPr>
          <p:cNvPicPr>
            <a:picLocks noChangeAspect="1"/>
          </p:cNvPicPr>
          <p:nvPr/>
        </p:nvPicPr>
        <p:blipFill>
          <a:blip r:embed="rId2"/>
          <a:stretch>
            <a:fillRect/>
          </a:stretch>
        </p:blipFill>
        <p:spPr>
          <a:xfrm>
            <a:off x="2403412" y="2156367"/>
            <a:ext cx="4337176" cy="2713211"/>
          </a:xfrm>
          <a:prstGeom prst="rect">
            <a:avLst/>
          </a:prstGeom>
        </p:spPr>
      </p:pic>
      <p:sp>
        <p:nvSpPr>
          <p:cNvPr id="3" name="TextBox 2">
            <a:extLst>
              <a:ext uri="{FF2B5EF4-FFF2-40B4-BE49-F238E27FC236}">
                <a16:creationId xmlns:a16="http://schemas.microsoft.com/office/drawing/2014/main" id="{B9F35FF0-0DBE-C0FC-83C2-F66818516E54}"/>
              </a:ext>
            </a:extLst>
          </p:cNvPr>
          <p:cNvSpPr txBox="1"/>
          <p:nvPr/>
        </p:nvSpPr>
        <p:spPr>
          <a:xfrm>
            <a:off x="148299" y="16280"/>
            <a:ext cx="7350816" cy="523220"/>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The National Public Opinion Poll</a:t>
            </a:r>
          </a:p>
        </p:txBody>
      </p:sp>
      <p:pic>
        <p:nvPicPr>
          <p:cNvPr id="5" name="Picture 4" descr="A black background with white text&#10;&#10;Description automatically generated">
            <a:extLst>
              <a:ext uri="{FF2B5EF4-FFF2-40B4-BE49-F238E27FC236}">
                <a16:creationId xmlns:a16="http://schemas.microsoft.com/office/drawing/2014/main" id="{D00514A1-4258-6ECF-EA7D-173D5997A61D}"/>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spTree>
    <p:extLst>
      <p:ext uri="{BB962C8B-B14F-4D97-AF65-F5344CB8AC3E}">
        <p14:creationId xmlns:p14="http://schemas.microsoft.com/office/powerpoint/2010/main" val="14819397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253496" y="181069"/>
            <a:ext cx="7350816" cy="615553"/>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Opinion about AI’s social impacts</a:t>
            </a:r>
          </a:p>
        </p:txBody>
      </p:sp>
      <p:sp>
        <p:nvSpPr>
          <p:cNvPr id="4" name="Rectangle 3">
            <a:extLst>
              <a:ext uri="{FF2B5EF4-FFF2-40B4-BE49-F238E27FC236}">
                <a16:creationId xmlns:a16="http://schemas.microsoft.com/office/drawing/2014/main" id="{AE5A3010-6A56-077D-EB32-5665C30002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7" name="Picture 6" descr="A graph of a graph showing the impact of people's personal lives&#10;&#10;Description automatically generated">
            <a:extLst>
              <a:ext uri="{FF2B5EF4-FFF2-40B4-BE49-F238E27FC236}">
                <a16:creationId xmlns:a16="http://schemas.microsoft.com/office/drawing/2014/main" id="{85088FA4-76E3-E2EC-3CD6-E544B1F05DAA}"/>
              </a:ext>
            </a:extLst>
          </p:cNvPr>
          <p:cNvPicPr>
            <a:picLocks noChangeAspect="1"/>
          </p:cNvPicPr>
          <p:nvPr/>
        </p:nvPicPr>
        <p:blipFill rotWithShape="1">
          <a:blip r:embed="rId4"/>
          <a:srcRect b="14260"/>
          <a:stretch/>
        </p:blipFill>
        <p:spPr>
          <a:xfrm>
            <a:off x="758138" y="709000"/>
            <a:ext cx="7614616" cy="4343399"/>
          </a:xfrm>
          <a:prstGeom prst="rect">
            <a:avLst/>
          </a:prstGeom>
        </p:spPr>
      </p:pic>
      <p:sp>
        <p:nvSpPr>
          <p:cNvPr id="8" name="Oval 7">
            <a:extLst>
              <a:ext uri="{FF2B5EF4-FFF2-40B4-BE49-F238E27FC236}">
                <a16:creationId xmlns:a16="http://schemas.microsoft.com/office/drawing/2014/main" id="{0DC4CD0C-B04B-493D-237E-CCCFF71B9568}"/>
              </a:ext>
            </a:extLst>
          </p:cNvPr>
          <p:cNvSpPr/>
          <p:nvPr/>
        </p:nvSpPr>
        <p:spPr>
          <a:xfrm>
            <a:off x="388055" y="2209587"/>
            <a:ext cx="1873452" cy="4000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9" name="Oval 8">
            <a:extLst>
              <a:ext uri="{FF2B5EF4-FFF2-40B4-BE49-F238E27FC236}">
                <a16:creationId xmlns:a16="http://schemas.microsoft.com/office/drawing/2014/main" id="{573C3ED3-99AA-A6EE-68B1-2B1C86A69679}"/>
              </a:ext>
            </a:extLst>
          </p:cNvPr>
          <p:cNvSpPr/>
          <p:nvPr/>
        </p:nvSpPr>
        <p:spPr>
          <a:xfrm>
            <a:off x="388055" y="2571750"/>
            <a:ext cx="2097694" cy="42850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10" name="Oval 9">
            <a:extLst>
              <a:ext uri="{FF2B5EF4-FFF2-40B4-BE49-F238E27FC236}">
                <a16:creationId xmlns:a16="http://schemas.microsoft.com/office/drawing/2014/main" id="{BB4AB776-BCA5-0E8F-CA73-8A95E4F16849}"/>
              </a:ext>
            </a:extLst>
          </p:cNvPr>
          <p:cNvSpPr/>
          <p:nvPr/>
        </p:nvSpPr>
        <p:spPr>
          <a:xfrm>
            <a:off x="423566" y="4305670"/>
            <a:ext cx="3544751" cy="328079"/>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11" name="Oval 10">
            <a:extLst>
              <a:ext uri="{FF2B5EF4-FFF2-40B4-BE49-F238E27FC236}">
                <a16:creationId xmlns:a16="http://schemas.microsoft.com/office/drawing/2014/main" id="{37B84BE1-C73D-6CEF-8710-6F453DE57A3B}"/>
              </a:ext>
            </a:extLst>
          </p:cNvPr>
          <p:cNvSpPr/>
          <p:nvPr/>
        </p:nvSpPr>
        <p:spPr>
          <a:xfrm>
            <a:off x="441321" y="3905229"/>
            <a:ext cx="3180768" cy="40005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Tree>
    <p:extLst>
      <p:ext uri="{BB962C8B-B14F-4D97-AF65-F5344CB8AC3E}">
        <p14:creationId xmlns:p14="http://schemas.microsoft.com/office/powerpoint/2010/main" val="3175668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253496" y="181069"/>
            <a:ext cx="7350816" cy="646331"/>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Opinion about AI’s societal impacts</a:t>
            </a:r>
          </a:p>
        </p:txBody>
      </p:sp>
      <p:sp>
        <p:nvSpPr>
          <p:cNvPr id="4" name="Rectangle 3">
            <a:extLst>
              <a:ext uri="{FF2B5EF4-FFF2-40B4-BE49-F238E27FC236}">
                <a16:creationId xmlns:a16="http://schemas.microsoft.com/office/drawing/2014/main" id="{AE5A3010-6A56-077D-EB32-5665C30002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3"/>
          <a:stretch>
            <a:fillRect/>
          </a:stretch>
        </p:blipFill>
        <p:spPr>
          <a:xfrm>
            <a:off x="8184974" y="126746"/>
            <a:ext cx="790157" cy="670888"/>
          </a:xfrm>
          <a:prstGeom prst="rect">
            <a:avLst/>
          </a:prstGeom>
          <a:solidFill>
            <a:schemeClr val="bg1">
              <a:alpha val="79000"/>
            </a:schemeClr>
          </a:solidFill>
        </p:spPr>
      </p:pic>
      <p:pic>
        <p:nvPicPr>
          <p:cNvPr id="7" name="Picture 6" descr="A graph of a graph showing the impact of social institutions&#10;&#10;Description automatically generated with medium confidence">
            <a:extLst>
              <a:ext uri="{FF2B5EF4-FFF2-40B4-BE49-F238E27FC236}">
                <a16:creationId xmlns:a16="http://schemas.microsoft.com/office/drawing/2014/main" id="{4429182B-C50D-BE2D-F258-146F6EFF649A}"/>
              </a:ext>
            </a:extLst>
          </p:cNvPr>
          <p:cNvPicPr>
            <a:picLocks noChangeAspect="1"/>
          </p:cNvPicPr>
          <p:nvPr/>
        </p:nvPicPr>
        <p:blipFill rotWithShape="1">
          <a:blip r:embed="rId4"/>
          <a:srcRect b="20027"/>
          <a:stretch/>
        </p:blipFill>
        <p:spPr>
          <a:xfrm>
            <a:off x="388055" y="827400"/>
            <a:ext cx="8367890" cy="4163665"/>
          </a:xfrm>
          <a:prstGeom prst="rect">
            <a:avLst/>
          </a:prstGeom>
        </p:spPr>
      </p:pic>
      <p:sp>
        <p:nvSpPr>
          <p:cNvPr id="8" name="Oval 7">
            <a:extLst>
              <a:ext uri="{FF2B5EF4-FFF2-40B4-BE49-F238E27FC236}">
                <a16:creationId xmlns:a16="http://schemas.microsoft.com/office/drawing/2014/main" id="{34312B7A-9167-8FEF-32EB-C32BCF8D30A8}"/>
              </a:ext>
            </a:extLst>
          </p:cNvPr>
          <p:cNvSpPr/>
          <p:nvPr/>
        </p:nvSpPr>
        <p:spPr>
          <a:xfrm>
            <a:off x="388055" y="2449286"/>
            <a:ext cx="1873452" cy="40005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9" name="Oval 8">
            <a:extLst>
              <a:ext uri="{FF2B5EF4-FFF2-40B4-BE49-F238E27FC236}">
                <a16:creationId xmlns:a16="http://schemas.microsoft.com/office/drawing/2014/main" id="{9D0F16D0-9297-8C8F-8162-D0ABE2A2A6D7}"/>
              </a:ext>
            </a:extLst>
          </p:cNvPr>
          <p:cNvSpPr/>
          <p:nvPr/>
        </p:nvSpPr>
        <p:spPr>
          <a:xfrm>
            <a:off x="388054" y="3495667"/>
            <a:ext cx="2470555" cy="756737"/>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
        <p:nvSpPr>
          <p:cNvPr id="10" name="Oval 9">
            <a:extLst>
              <a:ext uri="{FF2B5EF4-FFF2-40B4-BE49-F238E27FC236}">
                <a16:creationId xmlns:a16="http://schemas.microsoft.com/office/drawing/2014/main" id="{47F3920D-12C5-64B8-FC78-C95B14A16D80}"/>
              </a:ext>
            </a:extLst>
          </p:cNvPr>
          <p:cNvSpPr/>
          <p:nvPr/>
        </p:nvSpPr>
        <p:spPr>
          <a:xfrm>
            <a:off x="253496" y="4492631"/>
            <a:ext cx="3217673" cy="528200"/>
          </a:xfrm>
          <a:prstGeom prst="ellipse">
            <a:avLst/>
          </a:prstGeom>
          <a:noFill/>
          <a:ln>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spTree>
    <p:extLst>
      <p:ext uri="{BB962C8B-B14F-4D97-AF65-F5344CB8AC3E}">
        <p14:creationId xmlns:p14="http://schemas.microsoft.com/office/powerpoint/2010/main" val="2456857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244928" y="181069"/>
            <a:ext cx="7772399" cy="615553"/>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What’s ahead: 2,778 experts say AI will … </a:t>
            </a:r>
          </a:p>
        </p:txBody>
      </p:sp>
      <p:sp>
        <p:nvSpPr>
          <p:cNvPr id="3" name="TextBox 2">
            <a:extLst>
              <a:ext uri="{FF2B5EF4-FFF2-40B4-BE49-F238E27FC236}">
                <a16:creationId xmlns:a16="http://schemas.microsoft.com/office/drawing/2014/main" id="{51ED8810-387C-63B5-DB43-6D9375D751F6}"/>
              </a:ext>
            </a:extLst>
          </p:cNvPr>
          <p:cNvSpPr txBox="1"/>
          <p:nvPr/>
        </p:nvSpPr>
        <p:spPr>
          <a:xfrm>
            <a:off x="406400" y="1237146"/>
            <a:ext cx="8265374"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2026: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Win World Series of poker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2027: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Convincingly fake a song by a popular artist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By </a:t>
            </a: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2031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write an original Top 40 song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2030:</a:t>
            </a:r>
            <a:r>
              <a:rPr kumimoji="0" lang="en-US" sz="1800" b="0"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Fold laundry</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2033:</a:t>
            </a:r>
            <a:r>
              <a:rPr kumimoji="0" lang="en-US" sz="18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 Retail salesperson job functions will be fully automated</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2035</a:t>
            </a:r>
            <a:r>
              <a:rPr kumimoji="0" lang="en-US" sz="18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 Independently research and write high-quality machine learning paper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2040: </a:t>
            </a:r>
            <a:r>
              <a:rPr kumimoji="0" lang="en-US" sz="1800" b="0" i="0" u="none" strike="noStrike" kern="0" cap="none" spc="0" normalizeH="0" baseline="0" noProof="0" dirty="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Physically install electric wiring in a new home</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2045: </a:t>
            </a:r>
            <a:r>
              <a:rPr kumimoji="0" lang="en-US" sz="18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Prove math theorems for top math journal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2050: </a:t>
            </a:r>
            <a:r>
              <a:rPr kumimoji="0" lang="en-US" sz="18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Solve long-standing unsolved problem in math and win Millennium Prize</a:t>
            </a:r>
            <a:endParaRPr kumimoji="0" lang="en-US" sz="1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Major takeaway: </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rPr>
              <a:t>For most tasks, expert timelines to success shortened</a:t>
            </a: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800" b="1" i="0" u="none" strike="noStrike" kern="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4" name="Rectangle 3">
            <a:extLst>
              <a:ext uri="{FF2B5EF4-FFF2-40B4-BE49-F238E27FC236}">
                <a16:creationId xmlns:a16="http://schemas.microsoft.com/office/drawing/2014/main" id="{AE5A3010-6A56-077D-EB32-5665C30002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D1348"/>
                </a:solidFill>
                <a:effectLst/>
                <a:uLnTx/>
                <a:uFillTx/>
                <a:latin typeface="Arial"/>
                <a:ea typeface="+mn-ea"/>
                <a:cs typeface="+mn-cs"/>
                <a:sym typeface="Arial"/>
                <a:hlinkClick r:id="rId3">
                  <a:extLst>
                    <a:ext uri="{A12FA001-AC4F-418D-AE19-62706E023703}">
                      <ahyp:hlinkClr xmlns:ahyp="http://schemas.microsoft.com/office/drawing/2018/hyperlinkcolor" val="tx"/>
                    </a:ext>
                  </a:extLst>
                </a:hlinkClick>
              </a:rPr>
              <a:t>Thousands_of_AI_authors_on_the_future_of_AI.pdf (aiimpacts.org)</a:t>
            </a: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
        <p:nvSpPr>
          <p:cNvPr id="8" name="TextBox 7">
            <a:extLst>
              <a:ext uri="{FF2B5EF4-FFF2-40B4-BE49-F238E27FC236}">
                <a16:creationId xmlns:a16="http://schemas.microsoft.com/office/drawing/2014/main" id="{25D6BDFA-7E0A-BB4D-151A-A2FAAB89ABFF}"/>
              </a:ext>
            </a:extLst>
          </p:cNvPr>
          <p:cNvSpPr txBox="1"/>
          <p:nvPr/>
        </p:nvSpPr>
        <p:spPr>
          <a:xfrm>
            <a:off x="1183819" y="4555580"/>
            <a:ext cx="676438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D1348"/>
                </a:solidFill>
                <a:effectLst/>
                <a:uLnTx/>
                <a:uFillTx/>
                <a:latin typeface="Arial"/>
                <a:cs typeface="Arial"/>
                <a:sym typeface="Arial"/>
                <a:hlinkClick r:id="rId3">
                  <a:extLst>
                    <a:ext uri="{A12FA001-AC4F-418D-AE19-62706E023703}">
                      <ahyp:hlinkClr xmlns:ahyp="http://schemas.microsoft.com/office/drawing/2018/hyperlinkcolor" val="tx"/>
                    </a:ext>
                  </a:extLst>
                </a:hlinkClick>
              </a:rPr>
              <a:t>Thousands_of_AI_authors_on_the_future_of_AI.pdf (aiimpacts.org)</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42499682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78CD7E-5E6D-BCBC-983B-D7DAF57C14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31E35F1-0063-61F4-593D-BF773B763390}"/>
              </a:ext>
            </a:extLst>
          </p:cNvPr>
          <p:cNvSpPr txBox="1"/>
          <p:nvPr/>
        </p:nvSpPr>
        <p:spPr>
          <a:xfrm>
            <a:off x="244928" y="181069"/>
            <a:ext cx="7772399" cy="615553"/>
          </a:xfrm>
          <a:prstGeom prst="rect">
            <a:avLst/>
          </a:prstGeom>
          <a:gradFill flip="none" rotWithShape="1">
            <a:gsLst>
              <a:gs pos="29000">
                <a:schemeClr val="bg1">
                  <a:alpha val="64844"/>
                </a:schemeClr>
              </a:gs>
              <a:gs pos="100000">
                <a:schemeClr val="dk2">
                  <a:alpha val="7949"/>
                </a:schemeClr>
              </a:gs>
              <a:gs pos="100000">
                <a:schemeClr val="lt1"/>
              </a:gs>
            </a:gsLst>
            <a:lin ang="0" scaled="1"/>
            <a:tileRect/>
          </a:grad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4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What’s ahead: 2,778 experts say AI will … </a:t>
            </a:r>
          </a:p>
        </p:txBody>
      </p:sp>
      <p:sp>
        <p:nvSpPr>
          <p:cNvPr id="4" name="Rectangle 3">
            <a:extLst>
              <a:ext uri="{FF2B5EF4-FFF2-40B4-BE49-F238E27FC236}">
                <a16:creationId xmlns:a16="http://schemas.microsoft.com/office/drawing/2014/main" id="{AE5A3010-6A56-077D-EB32-5665C300026D}"/>
              </a:ext>
            </a:extLst>
          </p:cNvPr>
          <p:cNvSpPr/>
          <p:nvPr/>
        </p:nvSpPr>
        <p:spPr>
          <a:xfrm>
            <a:off x="0" y="4961299"/>
            <a:ext cx="9144000" cy="182201"/>
          </a:xfrm>
          <a:prstGeom prst="rect">
            <a:avLst/>
          </a:prstGeom>
          <a:solidFill>
            <a:srgbClr val="0C11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a:ln>
                  <a:noFill/>
                </a:ln>
                <a:solidFill>
                  <a:srgbClr val="0D1348"/>
                </a:solidFill>
                <a:effectLst/>
                <a:uLnTx/>
                <a:uFillTx/>
                <a:latin typeface="Arial"/>
                <a:ea typeface="+mn-ea"/>
                <a:cs typeface="+mn-cs"/>
                <a:sym typeface="Arial"/>
                <a:hlinkClick r:id="rId3">
                  <a:extLst>
                    <a:ext uri="{A12FA001-AC4F-418D-AE19-62706E023703}">
                      <ahyp:hlinkClr xmlns:ahyp="http://schemas.microsoft.com/office/drawing/2018/hyperlinkcolor" val="tx"/>
                    </a:ext>
                  </a:extLst>
                </a:hlinkClick>
              </a:rPr>
              <a:t>Thousands_of_AI_authors_on_the_future_of_AI.pdf (aiimpacts.org)</a:t>
            </a:r>
            <a:endParaRPr kumimoji="0" lang="en-US" sz="1400" b="0" i="0" u="none" strike="noStrike" kern="0" cap="none" spc="0" normalizeH="0" baseline="0" noProof="0">
              <a:ln>
                <a:noFill/>
              </a:ln>
              <a:solidFill>
                <a:srgbClr val="0D1348"/>
              </a:solidFill>
              <a:effectLst/>
              <a:uLnTx/>
              <a:uFillTx/>
              <a:latin typeface="Arial"/>
              <a:ea typeface="+mn-ea"/>
              <a:cs typeface="+mn-cs"/>
              <a:sym typeface="Arial"/>
            </a:endParaRPr>
          </a:p>
        </p:txBody>
      </p:sp>
      <p:pic>
        <p:nvPicPr>
          <p:cNvPr id="5" name="Picture 4" descr="A black background with white text&#10;&#10;Description automatically generated">
            <a:extLst>
              <a:ext uri="{FF2B5EF4-FFF2-40B4-BE49-F238E27FC236}">
                <a16:creationId xmlns:a16="http://schemas.microsoft.com/office/drawing/2014/main" id="{50EADDCA-A8CA-8702-EA35-2E94358163B4}"/>
              </a:ext>
            </a:extLst>
          </p:cNvPr>
          <p:cNvPicPr>
            <a:picLocks noChangeAspect="1"/>
          </p:cNvPicPr>
          <p:nvPr/>
        </p:nvPicPr>
        <p:blipFill>
          <a:blip r:embed="rId4"/>
          <a:stretch>
            <a:fillRect/>
          </a:stretch>
        </p:blipFill>
        <p:spPr>
          <a:xfrm>
            <a:off x="8184974" y="126746"/>
            <a:ext cx="790157" cy="670888"/>
          </a:xfrm>
          <a:prstGeom prst="rect">
            <a:avLst/>
          </a:prstGeom>
          <a:solidFill>
            <a:schemeClr val="bg1">
              <a:alpha val="79000"/>
            </a:schemeClr>
          </a:solidFill>
        </p:spPr>
      </p:pic>
      <p:sp>
        <p:nvSpPr>
          <p:cNvPr id="6" name="TextBox 5">
            <a:extLst>
              <a:ext uri="{FF2B5EF4-FFF2-40B4-BE49-F238E27FC236}">
                <a16:creationId xmlns:a16="http://schemas.microsoft.com/office/drawing/2014/main" id="{C1999A92-FDFB-27A9-959C-355EEEA5A1AA}"/>
              </a:ext>
            </a:extLst>
          </p:cNvPr>
          <p:cNvSpPr txBox="1"/>
          <p:nvPr/>
        </p:nvSpPr>
        <p:spPr>
          <a:xfrm>
            <a:off x="244928" y="1540132"/>
            <a:ext cx="8265374"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2047: </a:t>
            </a:r>
            <a:r>
              <a:rPr kumimoji="0" lang="en-US" sz="28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High-level machine intelligence is better and cheaper to implement than all humans -- down 13 years from earlier predictions</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2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2116: </a:t>
            </a:r>
            <a:r>
              <a:rPr kumimoji="0" lang="en-US" sz="2800" b="0" i="0" u="none" strike="noStrike" kern="0" cap="none" spc="0" normalizeH="0" baseline="0" noProof="0" dirty="0">
                <a:ln>
                  <a:noFill/>
                </a:ln>
                <a:solidFill>
                  <a:srgbClr val="0D1348"/>
                </a:solidFill>
                <a:effectLst/>
                <a:uLnTx/>
                <a:uFillTx/>
                <a:latin typeface="Calibri" panose="020F0502020204030204" pitchFamily="34" charset="0"/>
                <a:ea typeface="Calibri" panose="020F0502020204030204" pitchFamily="34" charset="0"/>
                <a:cs typeface="Calibri" panose="020F0502020204030204" pitchFamily="34" charset="0"/>
                <a:sym typeface="Arial"/>
              </a:rPr>
              <a:t>Full automation of labor -- down 48 years from earlier predictions</a:t>
            </a:r>
          </a:p>
        </p:txBody>
      </p:sp>
      <p:sp>
        <p:nvSpPr>
          <p:cNvPr id="8" name="TextBox 7">
            <a:extLst>
              <a:ext uri="{FF2B5EF4-FFF2-40B4-BE49-F238E27FC236}">
                <a16:creationId xmlns:a16="http://schemas.microsoft.com/office/drawing/2014/main" id="{25D6BDFA-7E0A-BB4D-151A-A2FAAB89ABFF}"/>
              </a:ext>
            </a:extLst>
          </p:cNvPr>
          <p:cNvSpPr txBox="1"/>
          <p:nvPr/>
        </p:nvSpPr>
        <p:spPr>
          <a:xfrm>
            <a:off x="1183819" y="4555580"/>
            <a:ext cx="6764388" cy="30777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400" b="0" i="0" u="none" strike="noStrike" kern="0" cap="none" spc="0" normalizeH="0" baseline="0" noProof="0" dirty="0">
                <a:ln>
                  <a:noFill/>
                </a:ln>
                <a:solidFill>
                  <a:srgbClr val="0D1348"/>
                </a:solidFill>
                <a:effectLst/>
                <a:uLnTx/>
                <a:uFillTx/>
                <a:latin typeface="Arial"/>
                <a:cs typeface="Arial"/>
                <a:sym typeface="Arial"/>
                <a:hlinkClick r:id="rId3">
                  <a:extLst>
                    <a:ext uri="{A12FA001-AC4F-418D-AE19-62706E023703}">
                      <ahyp:hlinkClr xmlns:ahyp="http://schemas.microsoft.com/office/drawing/2018/hyperlinkcolor" val="tx"/>
                    </a:ext>
                  </a:extLst>
                </a:hlinkClick>
              </a:rPr>
              <a:t>Thousands_of_AI_authors_on_the_future_of_AI.pdf (aiimpacts.org)</a:t>
            </a:r>
            <a:endParaRPr kumimoji="0" lang="en-US" sz="1400" b="0" i="0" u="none" strike="noStrike" kern="0" cap="none" spc="0" normalizeH="0" baseline="0" noProof="0" dirty="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5423592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797"/>
        <p:cNvGrpSpPr/>
        <p:nvPr/>
      </p:nvGrpSpPr>
      <p:grpSpPr>
        <a:xfrm>
          <a:off x="0" y="0"/>
          <a:ext cx="0" cy="0"/>
          <a:chOff x="0" y="0"/>
          <a:chExt cx="0" cy="0"/>
        </a:xfrm>
      </p:grpSpPr>
      <p:grpSp>
        <p:nvGrpSpPr>
          <p:cNvPr id="824" name="Google Shape;824;p28"/>
          <p:cNvGrpSpPr/>
          <p:nvPr/>
        </p:nvGrpSpPr>
        <p:grpSpPr>
          <a:xfrm rot="5400000">
            <a:off x="6936861" y="2858534"/>
            <a:ext cx="257100" cy="3465800"/>
            <a:chOff x="261425" y="1395525"/>
            <a:chExt cx="257100" cy="3465800"/>
          </a:xfrm>
        </p:grpSpPr>
        <p:sp>
          <p:nvSpPr>
            <p:cNvPr id="825" name="Google Shape;825;p28"/>
            <p:cNvSpPr/>
            <p:nvPr/>
          </p:nvSpPr>
          <p:spPr>
            <a:xfrm>
              <a:off x="381300" y="1516925"/>
              <a:ext cx="17400" cy="3344400"/>
            </a:xfrm>
            <a:prstGeom prst="roundRect">
              <a:avLst>
                <a:gd name="adj" fmla="val 50000"/>
              </a:avLst>
            </a:prstGeom>
            <a:gradFill>
              <a:gsLst>
                <a:gs pos="0">
                  <a:srgbClr val="FFFFFF">
                    <a:alpha val="56078"/>
                  </a:srgbClr>
                </a:gs>
                <a:gs pos="51000">
                  <a:srgbClr val="FFFFFF">
                    <a:alpha val="38823"/>
                  </a:srgbClr>
                </a:gs>
                <a:gs pos="100000">
                  <a:srgbClr val="FFFFFF">
                    <a:alpha val="0"/>
                  </a:srgbClr>
                </a:gs>
              </a:gsLst>
              <a:lin ang="5400012"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6" name="Google Shape;826;p28"/>
            <p:cNvSpPr/>
            <p:nvPr/>
          </p:nvSpPr>
          <p:spPr>
            <a:xfrm>
              <a:off x="261425" y="1395525"/>
              <a:ext cx="257100" cy="257100"/>
            </a:xfrm>
            <a:prstGeom prst="ellipse">
              <a:avLst/>
            </a:prstGeom>
            <a:gradFill>
              <a:gsLst>
                <a:gs pos="0">
                  <a:schemeClr val="dk1"/>
                </a:gs>
                <a:gs pos="23000">
                  <a:srgbClr val="FFFFFF">
                    <a:alpha val="17647"/>
                  </a:srgbClr>
                </a:gs>
                <a:gs pos="41000">
                  <a:srgbClr val="FFFFFF">
                    <a:alpha val="0"/>
                  </a:srgbClr>
                </a:gs>
                <a:gs pos="100000">
                  <a:srgbClr val="FFFFFF">
                    <a:alpha val="0"/>
                  </a:srgbClr>
                </a:gs>
              </a:gsLst>
              <a:path path="circle">
                <a:fillToRect l="50000" t="50000" r="50000" b="50000"/>
              </a:path>
              <a:tileRect/>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7" name="Picture 6" descr="A black and white sign with white text&#10;&#10;Description automatically generated">
            <a:extLst>
              <a:ext uri="{FF2B5EF4-FFF2-40B4-BE49-F238E27FC236}">
                <a16:creationId xmlns:a16="http://schemas.microsoft.com/office/drawing/2014/main" id="{2503EB5D-184C-8948-A66E-602596794708}"/>
              </a:ext>
            </a:extLst>
          </p:cNvPr>
          <p:cNvPicPr>
            <a:picLocks noChangeAspect="1"/>
          </p:cNvPicPr>
          <p:nvPr/>
        </p:nvPicPr>
        <p:blipFill>
          <a:blip r:embed="rId3"/>
          <a:stretch>
            <a:fillRect/>
          </a:stretch>
        </p:blipFill>
        <p:spPr>
          <a:xfrm>
            <a:off x="3112558" y="445255"/>
            <a:ext cx="2918883" cy="2709605"/>
          </a:xfrm>
          <a:prstGeom prst="rect">
            <a:avLst/>
          </a:prstGeom>
        </p:spPr>
      </p:pic>
      <p:pic>
        <p:nvPicPr>
          <p:cNvPr id="10" name="Picture 9">
            <a:extLst>
              <a:ext uri="{FF2B5EF4-FFF2-40B4-BE49-F238E27FC236}">
                <a16:creationId xmlns:a16="http://schemas.microsoft.com/office/drawing/2014/main" id="{E27B61DD-7A8D-2148-92F2-C4FD577A91C7}"/>
              </a:ext>
            </a:extLst>
          </p:cNvPr>
          <p:cNvPicPr>
            <a:picLocks noChangeAspect="1"/>
          </p:cNvPicPr>
          <p:nvPr/>
        </p:nvPicPr>
        <p:blipFill>
          <a:blip r:embed="rId4"/>
          <a:stretch>
            <a:fillRect/>
          </a:stretch>
        </p:blipFill>
        <p:spPr>
          <a:xfrm>
            <a:off x="6208294" y="4272138"/>
            <a:ext cx="2520441" cy="294769"/>
          </a:xfrm>
          <a:prstGeom prst="rect">
            <a:avLst/>
          </a:prstGeom>
        </p:spPr>
      </p:pic>
      <p:sp>
        <p:nvSpPr>
          <p:cNvPr id="2" name="Google Shape;1022;p38">
            <a:extLst>
              <a:ext uri="{FF2B5EF4-FFF2-40B4-BE49-F238E27FC236}">
                <a16:creationId xmlns:a16="http://schemas.microsoft.com/office/drawing/2014/main" id="{5E6B936A-63BC-8243-49C0-E101BF5C7B51}"/>
              </a:ext>
            </a:extLst>
          </p:cNvPr>
          <p:cNvSpPr txBox="1">
            <a:spLocks noGrp="1"/>
          </p:cNvSpPr>
          <p:nvPr>
            <p:ph type="subTitle" idx="1"/>
          </p:nvPr>
        </p:nvSpPr>
        <p:spPr>
          <a:xfrm>
            <a:off x="278758" y="3635804"/>
            <a:ext cx="2719275" cy="1343936"/>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sz="2400" dirty="0">
                <a:solidFill>
                  <a:schemeClr val="tx1"/>
                </a:solidFill>
                <a:latin typeface="Calibri" panose="020F0502020204030204" pitchFamily="34" charset="0"/>
                <a:cs typeface="Calibri" panose="020F0502020204030204" pitchFamily="34" charset="0"/>
              </a:rPr>
              <a:t>Lee Rainie</a:t>
            </a:r>
          </a:p>
          <a:p>
            <a:pPr marL="0" lvl="0" indent="0" algn="l" rtl="0">
              <a:spcBef>
                <a:spcPts val="0"/>
              </a:spcBef>
              <a:spcAft>
                <a:spcPts val="0"/>
              </a:spcAft>
              <a:buNone/>
            </a:pPr>
            <a:r>
              <a:rPr lang="en-US" sz="2400" dirty="0">
                <a:solidFill>
                  <a:schemeClr val="tx1"/>
                </a:solidFill>
                <a:latin typeface="Calibri" panose="020F0502020204030204" pitchFamily="34" charset="0"/>
                <a:cs typeface="Calibri" panose="020F0502020204030204" pitchFamily="34" charset="0"/>
              </a:rPr>
              <a:t>Director ITDF</a:t>
            </a:r>
          </a:p>
          <a:p>
            <a:pPr marL="0" lvl="0" indent="0" algn="l" rtl="0">
              <a:spcBef>
                <a:spcPts val="0"/>
              </a:spcBef>
              <a:spcAft>
                <a:spcPts val="0"/>
              </a:spcAft>
              <a:buNone/>
            </a:pPr>
            <a:r>
              <a:rPr lang="en-US" sz="2400" dirty="0" err="1">
                <a:solidFill>
                  <a:schemeClr val="tx1"/>
                </a:solidFill>
                <a:latin typeface="Calibri" panose="020F0502020204030204" pitchFamily="34" charset="0"/>
                <a:cs typeface="Calibri" panose="020F0502020204030204" pitchFamily="34" charset="0"/>
              </a:rPr>
              <a:t>lrainie@elon.edu</a:t>
            </a:r>
            <a:endParaRPr sz="2400" dirty="0">
              <a:solidFill>
                <a:schemeClr val="tx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527178469"/>
      </p:ext>
    </p:extLst>
  </p:cSld>
  <p:clrMapOvr>
    <a:masterClrMapping/>
  </p:clrMapOvr>
</p:sld>
</file>

<file path=ppt/theme/theme1.xml><?xml version="1.0" encoding="utf-8"?>
<a:theme xmlns:a="http://schemas.openxmlformats.org/drawingml/2006/main" name="3D Metrology Software Pitch Deck by Slidesgo">
  <a:themeElements>
    <a:clrScheme name="Simple Light">
      <a:dk1>
        <a:srgbClr val="FFFFFF"/>
      </a:dk1>
      <a:lt1>
        <a:srgbClr val="0D1348"/>
      </a:lt1>
      <a:dk2>
        <a:srgbClr val="131F63"/>
      </a:dk2>
      <a:lt2>
        <a:srgbClr val="76BEF8"/>
      </a:lt2>
      <a:accent1>
        <a:srgbClr val="1155CC"/>
      </a:accent1>
      <a:accent2>
        <a:srgbClr val="D736F7"/>
      </a:accent2>
      <a:accent3>
        <a:srgbClr val="FFFFFF"/>
      </a:accent3>
      <a:accent4>
        <a:srgbClr val="FFFFFF"/>
      </a:accent4>
      <a:accent5>
        <a:srgbClr val="FFFFFF"/>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7361</TotalTime>
  <Words>397</Words>
  <Application>Microsoft Office PowerPoint</Application>
  <PresentationFormat>On-screen Show (16:9)</PresentationFormat>
  <Paragraphs>35</Paragraphs>
  <Slides>22</Slides>
  <Notes>20</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22</vt:i4>
      </vt:variant>
    </vt:vector>
  </HeadingPairs>
  <TitlesOfParts>
    <vt:vector size="33" baseType="lpstr">
      <vt:lpstr>Abel</vt:lpstr>
      <vt:lpstr>Arial</vt:lpstr>
      <vt:lpstr>Calibri</vt:lpstr>
      <vt:lpstr>Calibri Light</vt:lpstr>
      <vt:lpstr>Georgia</vt:lpstr>
      <vt:lpstr>Google Sans Text</vt:lpstr>
      <vt:lpstr>IBM Plex Sans</vt:lpstr>
      <vt:lpstr>Lato</vt:lpstr>
      <vt:lpstr>Verdana</vt:lpstr>
      <vt:lpstr>3D Metrology Software Pitch Deck by Slidesgo</vt:lpstr>
      <vt:lpstr>Custom Design</vt:lpstr>
      <vt:lpstr>Cyborg Life   How Humans and Digital Tools will Merge  in the Coming Years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3D Metrology Software Pitch Deck</dc:title>
  <dc:creator>Lee Rainie</dc:creator>
  <cp:lastModifiedBy>Lee Rainie</cp:lastModifiedBy>
  <cp:revision>46</cp:revision>
  <dcterms:modified xsi:type="dcterms:W3CDTF">2025-04-23T17:16:04Z</dcterms:modified>
</cp:coreProperties>
</file>