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3" r:id="rId1"/>
    <p:sldMasterId id="2147483676" r:id="rId2"/>
    <p:sldMasterId id="2147483693" r:id="rId3"/>
  </p:sldMasterIdLst>
  <p:notesMasterIdLst>
    <p:notesMasterId r:id="rId38"/>
  </p:notesMasterIdLst>
  <p:sldIdLst>
    <p:sldId id="345" r:id="rId4"/>
    <p:sldId id="868" r:id="rId5"/>
    <p:sldId id="437" r:id="rId6"/>
    <p:sldId id="441" r:id="rId7"/>
    <p:sldId id="869" r:id="rId8"/>
    <p:sldId id="256" r:id="rId9"/>
    <p:sldId id="506" r:id="rId10"/>
    <p:sldId id="504" r:id="rId11"/>
    <p:sldId id="872" r:id="rId12"/>
    <p:sldId id="848" r:id="rId13"/>
    <p:sldId id="839" r:id="rId14"/>
    <p:sldId id="844" r:id="rId15"/>
    <p:sldId id="845" r:id="rId16"/>
    <p:sldId id="847" r:id="rId17"/>
    <p:sldId id="784" r:id="rId18"/>
    <p:sldId id="787" r:id="rId19"/>
    <p:sldId id="786" r:id="rId20"/>
    <p:sldId id="299" r:id="rId21"/>
    <p:sldId id="813" r:id="rId22"/>
    <p:sldId id="873" r:id="rId23"/>
    <p:sldId id="876" r:id="rId24"/>
    <p:sldId id="865" r:id="rId25"/>
    <p:sldId id="851" r:id="rId26"/>
    <p:sldId id="857" r:id="rId27"/>
    <p:sldId id="878" r:id="rId28"/>
    <p:sldId id="850" r:id="rId29"/>
    <p:sldId id="887" r:id="rId30"/>
    <p:sldId id="882" r:id="rId31"/>
    <p:sldId id="884" r:id="rId32"/>
    <p:sldId id="886" r:id="rId33"/>
    <p:sldId id="883" r:id="rId34"/>
    <p:sldId id="885" r:id="rId35"/>
    <p:sldId id="834" r:id="rId36"/>
    <p:sldId id="323" r:id="rId3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680">
          <p15:clr>
            <a:srgbClr val="747775"/>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2E9E"/>
    <a:srgbClr val="0C1145"/>
    <a:srgbClr val="8AD5F0"/>
    <a:srgbClr val="61CAF0"/>
    <a:srgbClr val="44C2F0"/>
    <a:srgbClr val="0089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435E4B-DC76-4AD9-A6C3-655D5EA2D2CC}" v="166" dt="2025-04-23T15:14:14.138"/>
  </p1510:revLst>
</p1510:revInfo>
</file>

<file path=ppt/tableStyles.xml><?xml version="1.0" encoding="utf-8"?>
<a:tblStyleLst xmlns:a="http://schemas.openxmlformats.org/drawingml/2006/main" def="{E0F6A0EA-E8BF-44D3-ABF7-D1B2C8087F69}">
  <a:tblStyle styleId="{E0F6A0EA-E8BF-44D3-ABF7-D1B2C8087F69}"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C967888D-0118-41BE-BCB4-3AA38B6A5BEA}"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975" autoAdjust="0"/>
    <p:restoredTop sz="85158" autoAdjust="0"/>
  </p:normalViewPr>
  <p:slideViewPr>
    <p:cSldViewPr snapToGrid="0">
      <p:cViewPr varScale="1">
        <p:scale>
          <a:sx n="68" d="100"/>
          <a:sy n="68" d="100"/>
        </p:scale>
        <p:origin x="560" y="272"/>
      </p:cViewPr>
      <p:guideLst>
        <p:guide orient="horz" pos="680"/>
        <p:guide pos="288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microsoft.com/office/2016/11/relationships/changesInfo" Target="changesInfos/changesInfo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e Rainie" userId="893250b3115606f8" providerId="LiveId" clId="{AF435E4B-DC76-4AD9-A6C3-655D5EA2D2CC}"/>
    <pc:docChg chg="undo custSel addSld delSld modSld sldOrd">
      <pc:chgData name="Lee Rainie" userId="893250b3115606f8" providerId="LiveId" clId="{AF435E4B-DC76-4AD9-A6C3-655D5EA2D2CC}" dt="2025-04-23T15:14:40.898" v="4457" actId="1037"/>
      <pc:docMkLst>
        <pc:docMk/>
      </pc:docMkLst>
      <pc:sldChg chg="addSp modSp add mod modAnim modNotesTx">
        <pc:chgData name="Lee Rainie" userId="893250b3115606f8" providerId="LiveId" clId="{AF435E4B-DC76-4AD9-A6C3-655D5EA2D2CC}" dt="2025-04-22T19:57:09.525" v="1856"/>
        <pc:sldMkLst>
          <pc:docMk/>
          <pc:sldMk cId="0" sldId="256"/>
        </pc:sldMkLst>
        <pc:spChg chg="mod">
          <ac:chgData name="Lee Rainie" userId="893250b3115606f8" providerId="LiveId" clId="{AF435E4B-DC76-4AD9-A6C3-655D5EA2D2CC}" dt="2025-04-22T19:54:46.286" v="1713" actId="1036"/>
          <ac:spMkLst>
            <pc:docMk/>
            <pc:sldMk cId="0" sldId="256"/>
            <ac:spMk id="2" creationId="{00000000-0000-0000-0000-000000000000}"/>
          </ac:spMkLst>
        </pc:spChg>
        <pc:spChg chg="mod">
          <ac:chgData name="Lee Rainie" userId="893250b3115606f8" providerId="LiveId" clId="{AF435E4B-DC76-4AD9-A6C3-655D5EA2D2CC}" dt="2025-04-22T19:54:42.004" v="1698" actId="1036"/>
          <ac:spMkLst>
            <pc:docMk/>
            <pc:sldMk cId="0" sldId="256"/>
            <ac:spMk id="3" creationId="{00000000-0000-0000-0000-000000000000}"/>
          </ac:spMkLst>
        </pc:spChg>
        <pc:spChg chg="add mod">
          <ac:chgData name="Lee Rainie" userId="893250b3115606f8" providerId="LiveId" clId="{AF435E4B-DC76-4AD9-A6C3-655D5EA2D2CC}" dt="2025-04-22T18:38:26.041" v="533" actId="692"/>
          <ac:spMkLst>
            <pc:docMk/>
            <pc:sldMk cId="0" sldId="256"/>
            <ac:spMk id="4" creationId="{55FDF494-E721-E252-773B-225798102A00}"/>
          </ac:spMkLst>
        </pc:spChg>
        <pc:spChg chg="add mod">
          <ac:chgData name="Lee Rainie" userId="893250b3115606f8" providerId="LiveId" clId="{AF435E4B-DC76-4AD9-A6C3-655D5EA2D2CC}" dt="2025-04-22T19:56:14.430" v="1849" actId="207"/>
          <ac:spMkLst>
            <pc:docMk/>
            <pc:sldMk cId="0" sldId="256"/>
            <ac:spMk id="6" creationId="{B5E65E0E-7E09-A26E-B054-F1D1BAD62B6E}"/>
          </ac:spMkLst>
        </pc:spChg>
        <pc:picChg chg="mod modCrop">
          <ac:chgData name="Lee Rainie" userId="893250b3115606f8" providerId="LiveId" clId="{AF435E4B-DC76-4AD9-A6C3-655D5EA2D2CC}" dt="2025-04-22T19:55:02.933" v="1771" actId="1038"/>
          <ac:picMkLst>
            <pc:docMk/>
            <pc:sldMk cId="0" sldId="256"/>
            <ac:picMk id="5" creationId="{00000000-0000-0000-0000-000000000000}"/>
          </ac:picMkLst>
        </pc:picChg>
      </pc:sldChg>
      <pc:sldChg chg="modSp mod modNotesTx">
        <pc:chgData name="Lee Rainie" userId="893250b3115606f8" providerId="LiveId" clId="{AF435E4B-DC76-4AD9-A6C3-655D5EA2D2CC}" dt="2025-04-22T16:16:05.450" v="203"/>
        <pc:sldMkLst>
          <pc:docMk/>
          <pc:sldMk cId="3549233478" sldId="345"/>
        </pc:sldMkLst>
        <pc:spChg chg="mod">
          <ac:chgData name="Lee Rainie" userId="893250b3115606f8" providerId="LiveId" clId="{AF435E4B-DC76-4AD9-A6C3-655D5EA2D2CC}" dt="2025-04-22T16:15:03.783" v="175" actId="6549"/>
          <ac:spMkLst>
            <pc:docMk/>
            <pc:sldMk cId="3549233478" sldId="345"/>
            <ac:spMk id="2" creationId="{73DF6D66-4A2B-29B0-F377-D5596E5F46E6}"/>
          </ac:spMkLst>
        </pc:spChg>
        <pc:spChg chg="mod">
          <ac:chgData name="Lee Rainie" userId="893250b3115606f8" providerId="LiveId" clId="{AF435E4B-DC76-4AD9-A6C3-655D5EA2D2CC}" dt="2025-04-22T16:15:19.805" v="200" actId="6549"/>
          <ac:spMkLst>
            <pc:docMk/>
            <pc:sldMk cId="3549233478" sldId="345"/>
            <ac:spMk id="6" creationId="{171026C0-2A6D-EF0D-22EC-F6A16BCC3A8D}"/>
          </ac:spMkLst>
        </pc:spChg>
      </pc:sldChg>
      <pc:sldChg chg="del">
        <pc:chgData name="Lee Rainie" userId="893250b3115606f8" providerId="LiveId" clId="{AF435E4B-DC76-4AD9-A6C3-655D5EA2D2CC}" dt="2025-04-23T15:13:25.321" v="4426" actId="47"/>
        <pc:sldMkLst>
          <pc:docMk/>
          <pc:sldMk cId="2424996828" sldId="369"/>
        </pc:sldMkLst>
      </pc:sldChg>
      <pc:sldChg chg="del">
        <pc:chgData name="Lee Rainie" userId="893250b3115606f8" providerId="LiveId" clId="{AF435E4B-DC76-4AD9-A6C3-655D5EA2D2CC}" dt="2025-04-23T15:13:26.467" v="4427" actId="47"/>
        <pc:sldMkLst>
          <pc:docMk/>
          <pc:sldMk cId="1542359226" sldId="402"/>
        </pc:sldMkLst>
      </pc:sldChg>
      <pc:sldChg chg="add">
        <pc:chgData name="Lee Rainie" userId="893250b3115606f8" providerId="LiveId" clId="{AF435E4B-DC76-4AD9-A6C3-655D5EA2D2CC}" dt="2025-04-22T18:27:24.276" v="298"/>
        <pc:sldMkLst>
          <pc:docMk/>
          <pc:sldMk cId="102919163" sldId="437"/>
        </pc:sldMkLst>
      </pc:sldChg>
      <pc:sldChg chg="add">
        <pc:chgData name="Lee Rainie" userId="893250b3115606f8" providerId="LiveId" clId="{AF435E4B-DC76-4AD9-A6C3-655D5EA2D2CC}" dt="2025-04-22T18:27:24.276" v="298"/>
        <pc:sldMkLst>
          <pc:docMk/>
          <pc:sldMk cId="2474689908" sldId="441"/>
        </pc:sldMkLst>
      </pc:sldChg>
      <pc:sldChg chg="modSp add del mod modAnim">
        <pc:chgData name="Lee Rainie" userId="893250b3115606f8" providerId="LiveId" clId="{AF435E4B-DC76-4AD9-A6C3-655D5EA2D2CC}" dt="2025-04-22T18:36:21.456" v="530" actId="20577"/>
        <pc:sldMkLst>
          <pc:docMk/>
          <pc:sldMk cId="0" sldId="504"/>
        </pc:sldMkLst>
        <pc:spChg chg="mod">
          <ac:chgData name="Lee Rainie" userId="893250b3115606f8" providerId="LiveId" clId="{AF435E4B-DC76-4AD9-A6C3-655D5EA2D2CC}" dt="2025-04-22T18:36:21.456" v="530" actId="20577"/>
          <ac:spMkLst>
            <pc:docMk/>
            <pc:sldMk cId="0" sldId="504"/>
            <ac:spMk id="2" creationId="{00000000-0000-0000-0000-000000000000}"/>
          </ac:spMkLst>
        </pc:spChg>
        <pc:spChg chg="mod">
          <ac:chgData name="Lee Rainie" userId="893250b3115606f8" providerId="LiveId" clId="{AF435E4B-DC76-4AD9-A6C3-655D5EA2D2CC}" dt="2025-04-22T18:33:54.045" v="512" actId="20577"/>
          <ac:spMkLst>
            <pc:docMk/>
            <pc:sldMk cId="0" sldId="504"/>
            <ac:spMk id="4" creationId="{00000000-0000-0000-0000-000000000000}"/>
          </ac:spMkLst>
        </pc:spChg>
        <pc:spChg chg="mod">
          <ac:chgData name="Lee Rainie" userId="893250b3115606f8" providerId="LiveId" clId="{AF435E4B-DC76-4AD9-A6C3-655D5EA2D2CC}" dt="2025-04-22T18:32:03.604" v="494" actId="20577"/>
          <ac:spMkLst>
            <pc:docMk/>
            <pc:sldMk cId="0" sldId="504"/>
            <ac:spMk id="5" creationId="{00000000-0000-0000-0000-000000000000}"/>
          </ac:spMkLst>
        </pc:spChg>
        <pc:cxnChg chg="mod">
          <ac:chgData name="Lee Rainie" userId="893250b3115606f8" providerId="LiveId" clId="{AF435E4B-DC76-4AD9-A6C3-655D5EA2D2CC}" dt="2025-04-22T18:30:03.617" v="344" actId="14100"/>
          <ac:cxnSpMkLst>
            <pc:docMk/>
            <pc:sldMk cId="0" sldId="504"/>
            <ac:cxnSpMk id="7" creationId="{00000000-0000-0000-0000-000000000000}"/>
          </ac:cxnSpMkLst>
        </pc:cxnChg>
        <pc:cxnChg chg="mod">
          <ac:chgData name="Lee Rainie" userId="893250b3115606f8" providerId="LiveId" clId="{AF435E4B-DC76-4AD9-A6C3-655D5EA2D2CC}" dt="2025-04-22T18:30:18.039" v="346" actId="14100"/>
          <ac:cxnSpMkLst>
            <pc:docMk/>
            <pc:sldMk cId="0" sldId="504"/>
            <ac:cxnSpMk id="9" creationId="{00000000-0000-0000-0000-000000000000}"/>
          </ac:cxnSpMkLst>
        </pc:cxnChg>
        <pc:cxnChg chg="mod">
          <ac:chgData name="Lee Rainie" userId="893250b3115606f8" providerId="LiveId" clId="{AF435E4B-DC76-4AD9-A6C3-655D5EA2D2CC}" dt="2025-04-22T18:30:41.102" v="369" actId="1037"/>
          <ac:cxnSpMkLst>
            <pc:docMk/>
            <pc:sldMk cId="0" sldId="504"/>
            <ac:cxnSpMk id="10" creationId="{00000000-0000-0000-0000-000000000000}"/>
          </ac:cxnSpMkLst>
        </pc:cxnChg>
        <pc:cxnChg chg="mod">
          <ac:chgData name="Lee Rainie" userId="893250b3115606f8" providerId="LiveId" clId="{AF435E4B-DC76-4AD9-A6C3-655D5EA2D2CC}" dt="2025-04-22T18:32:23.937" v="500" actId="14100"/>
          <ac:cxnSpMkLst>
            <pc:docMk/>
            <pc:sldMk cId="0" sldId="504"/>
            <ac:cxnSpMk id="11" creationId="{00000000-0000-0000-0000-000000000000}"/>
          </ac:cxnSpMkLst>
        </pc:cxnChg>
        <pc:cxnChg chg="mod">
          <ac:chgData name="Lee Rainie" userId="893250b3115606f8" providerId="LiveId" clId="{AF435E4B-DC76-4AD9-A6C3-655D5EA2D2CC}" dt="2025-04-22T18:32:09.359" v="495" actId="1076"/>
          <ac:cxnSpMkLst>
            <pc:docMk/>
            <pc:sldMk cId="0" sldId="504"/>
            <ac:cxnSpMk id="12" creationId="{00000000-0000-0000-0000-000000000000}"/>
          </ac:cxnSpMkLst>
        </pc:cxnChg>
      </pc:sldChg>
      <pc:sldChg chg="modSp add mod modAnim">
        <pc:chgData name="Lee Rainie" userId="893250b3115606f8" providerId="LiveId" clId="{AF435E4B-DC76-4AD9-A6C3-655D5EA2D2CC}" dt="2025-04-22T18:38:56.699" v="535" actId="27636"/>
        <pc:sldMkLst>
          <pc:docMk/>
          <pc:sldMk cId="0" sldId="506"/>
        </pc:sldMkLst>
        <pc:spChg chg="mod">
          <ac:chgData name="Lee Rainie" userId="893250b3115606f8" providerId="LiveId" clId="{AF435E4B-DC76-4AD9-A6C3-655D5EA2D2CC}" dt="2025-04-22T18:38:56.699" v="535" actId="27636"/>
          <ac:spMkLst>
            <pc:docMk/>
            <pc:sldMk cId="0" sldId="506"/>
            <ac:spMk id="3" creationId="{00000000-0000-0000-0000-000000000000}"/>
          </ac:spMkLst>
        </pc:spChg>
      </pc:sldChg>
      <pc:sldChg chg="addSp modSp mod">
        <pc:chgData name="Lee Rainie" userId="893250b3115606f8" providerId="LiveId" clId="{AF435E4B-DC76-4AD9-A6C3-655D5EA2D2CC}" dt="2025-04-23T15:14:40.898" v="4457" actId="1037"/>
        <pc:sldMkLst>
          <pc:docMk/>
          <pc:sldMk cId="969619379" sldId="834"/>
        </pc:sldMkLst>
        <pc:spChg chg="add mod">
          <ac:chgData name="Lee Rainie" userId="893250b3115606f8" providerId="LiveId" clId="{AF435E4B-DC76-4AD9-A6C3-655D5EA2D2CC}" dt="2025-04-23T15:14:40.898" v="4457" actId="1037"/>
          <ac:spMkLst>
            <pc:docMk/>
            <pc:sldMk cId="969619379" sldId="834"/>
            <ac:spMk id="2" creationId="{3A104B7B-AE19-C36C-8A4F-A93282489944}"/>
          </ac:spMkLst>
        </pc:spChg>
        <pc:picChg chg="mod">
          <ac:chgData name="Lee Rainie" userId="893250b3115606f8" providerId="LiveId" clId="{AF435E4B-DC76-4AD9-A6C3-655D5EA2D2CC}" dt="2025-04-23T15:14:14.137" v="4430" actId="1076"/>
          <ac:picMkLst>
            <pc:docMk/>
            <pc:sldMk cId="969619379" sldId="834"/>
            <ac:picMk id="1032" creationId="{F5D11D1C-D2D1-A71E-DA9F-669CF0A4E7AF}"/>
          </ac:picMkLst>
        </pc:picChg>
      </pc:sldChg>
      <pc:sldChg chg="addSp delSp modSp mod chgLayout modNotesTx">
        <pc:chgData name="Lee Rainie" userId="893250b3115606f8" providerId="LiveId" clId="{AF435E4B-DC76-4AD9-A6C3-655D5EA2D2CC}" dt="2025-04-22T19:03:32.905" v="1436" actId="1036"/>
        <pc:sldMkLst>
          <pc:docMk/>
          <pc:sldMk cId="2388643539" sldId="839"/>
        </pc:sldMkLst>
        <pc:spChg chg="del">
          <ac:chgData name="Lee Rainie" userId="893250b3115606f8" providerId="LiveId" clId="{AF435E4B-DC76-4AD9-A6C3-655D5EA2D2CC}" dt="2025-04-22T18:49:32.582" v="914" actId="478"/>
          <ac:spMkLst>
            <pc:docMk/>
            <pc:sldMk cId="2388643539" sldId="839"/>
            <ac:spMk id="11" creationId="{69F4A0A4-DC8D-A3D9-470C-F607F8CB5C96}"/>
          </ac:spMkLst>
        </pc:spChg>
        <pc:spChg chg="del">
          <ac:chgData name="Lee Rainie" userId="893250b3115606f8" providerId="LiveId" clId="{AF435E4B-DC76-4AD9-A6C3-655D5EA2D2CC}" dt="2025-04-22T18:49:33.855" v="915" actId="478"/>
          <ac:spMkLst>
            <pc:docMk/>
            <pc:sldMk cId="2388643539" sldId="839"/>
            <ac:spMk id="12" creationId="{835017AF-D628-FFE2-4EBB-8D2ABE32A8FE}"/>
          </ac:spMkLst>
        </pc:spChg>
        <pc:spChg chg="mod">
          <ac:chgData name="Lee Rainie" userId="893250b3115606f8" providerId="LiveId" clId="{AF435E4B-DC76-4AD9-A6C3-655D5EA2D2CC}" dt="2025-04-22T19:03:32.905" v="1436" actId="1036"/>
          <ac:spMkLst>
            <pc:docMk/>
            <pc:sldMk cId="2388643539" sldId="839"/>
            <ac:spMk id="19" creationId="{DE1260E4-A90F-C65D-A2B5-8C272BE39471}"/>
          </ac:spMkLst>
        </pc:spChg>
        <pc:picChg chg="add mod ord modCrop">
          <ac:chgData name="Lee Rainie" userId="893250b3115606f8" providerId="LiveId" clId="{AF435E4B-DC76-4AD9-A6C3-655D5EA2D2CC}" dt="2025-04-22T19:03:27.286" v="1417" actId="1035"/>
          <ac:picMkLst>
            <pc:docMk/>
            <pc:sldMk cId="2388643539" sldId="839"/>
            <ac:picMk id="2" creationId="{E0E8454B-BE1F-89F7-A3DA-AFA18E5AE719}"/>
          </ac:picMkLst>
        </pc:picChg>
        <pc:picChg chg="mod modCrop">
          <ac:chgData name="Lee Rainie" userId="893250b3115606f8" providerId="LiveId" clId="{AF435E4B-DC76-4AD9-A6C3-655D5EA2D2CC}" dt="2025-04-22T19:03:22.097" v="1396" actId="1036"/>
          <ac:picMkLst>
            <pc:docMk/>
            <pc:sldMk cId="2388643539" sldId="839"/>
            <ac:picMk id="6" creationId="{E3677461-0D4A-0A2A-DE13-0704834C54AE}"/>
          </ac:picMkLst>
        </pc:picChg>
        <pc:picChg chg="del">
          <ac:chgData name="Lee Rainie" userId="893250b3115606f8" providerId="LiveId" clId="{AF435E4B-DC76-4AD9-A6C3-655D5EA2D2CC}" dt="2025-04-22T18:49:27.412" v="913" actId="478"/>
          <ac:picMkLst>
            <pc:docMk/>
            <pc:sldMk cId="2388643539" sldId="839"/>
            <ac:picMk id="9" creationId="{FA26B650-374A-C06E-C399-A10A42938605}"/>
          </ac:picMkLst>
        </pc:picChg>
        <pc:cxnChg chg="mod">
          <ac:chgData name="Lee Rainie" userId="893250b3115606f8" providerId="LiveId" clId="{AF435E4B-DC76-4AD9-A6C3-655D5EA2D2CC}" dt="2025-04-22T18:53:16.076" v="1151" actId="1076"/>
          <ac:cxnSpMkLst>
            <pc:docMk/>
            <pc:sldMk cId="2388643539" sldId="839"/>
            <ac:cxnSpMk id="14" creationId="{A746EA2D-D4C8-1E7C-853F-9BB65FABD314}"/>
          </ac:cxnSpMkLst>
        </pc:cxnChg>
      </pc:sldChg>
      <pc:sldChg chg="modSp mod">
        <pc:chgData name="Lee Rainie" userId="893250b3115606f8" providerId="LiveId" clId="{AF435E4B-DC76-4AD9-A6C3-655D5EA2D2CC}" dt="2025-04-22T19:04:01.560" v="1440" actId="1076"/>
        <pc:sldMkLst>
          <pc:docMk/>
          <pc:sldMk cId="284694982" sldId="844"/>
        </pc:sldMkLst>
        <pc:picChg chg="mod">
          <ac:chgData name="Lee Rainie" userId="893250b3115606f8" providerId="LiveId" clId="{AF435E4B-DC76-4AD9-A6C3-655D5EA2D2CC}" dt="2025-04-22T19:04:01.560" v="1440" actId="1076"/>
          <ac:picMkLst>
            <pc:docMk/>
            <pc:sldMk cId="284694982" sldId="844"/>
            <ac:picMk id="3" creationId="{F5B76EFE-13F5-3838-2046-92CA97B91F7D}"/>
          </ac:picMkLst>
        </pc:picChg>
      </pc:sldChg>
      <pc:sldChg chg="ord">
        <pc:chgData name="Lee Rainie" userId="893250b3115606f8" providerId="LiveId" clId="{AF435E4B-DC76-4AD9-A6C3-655D5EA2D2CC}" dt="2025-04-22T16:27:26.345" v="289"/>
        <pc:sldMkLst>
          <pc:docMk/>
          <pc:sldMk cId="1848485599" sldId="848"/>
        </pc:sldMkLst>
      </pc:sldChg>
      <pc:sldChg chg="ord">
        <pc:chgData name="Lee Rainie" userId="893250b3115606f8" providerId="LiveId" clId="{AF435E4B-DC76-4AD9-A6C3-655D5EA2D2CC}" dt="2025-04-23T13:00:04.060" v="2291"/>
        <pc:sldMkLst>
          <pc:docMk/>
          <pc:sldMk cId="2012912692" sldId="850"/>
        </pc:sldMkLst>
      </pc:sldChg>
      <pc:sldChg chg="addSp delSp modSp add del mod modClrScheme chgLayout">
        <pc:chgData name="Lee Rainie" userId="893250b3115606f8" providerId="LiveId" clId="{AF435E4B-DC76-4AD9-A6C3-655D5EA2D2CC}" dt="2025-04-23T13:24:59.048" v="2776" actId="47"/>
        <pc:sldMkLst>
          <pc:docMk/>
          <pc:sldMk cId="2365629657" sldId="852"/>
        </pc:sldMkLst>
        <pc:spChg chg="add mod ord">
          <ac:chgData name="Lee Rainie" userId="893250b3115606f8" providerId="LiveId" clId="{AF435E4B-DC76-4AD9-A6C3-655D5EA2D2CC}" dt="2025-04-23T13:16:19.988" v="2775" actId="20577"/>
          <ac:spMkLst>
            <pc:docMk/>
            <pc:sldMk cId="2365629657" sldId="852"/>
            <ac:spMk id="2" creationId="{B85859CD-A3FF-109D-5F59-BA8B39C1D121}"/>
          </ac:spMkLst>
        </pc:spChg>
        <pc:picChg chg="mod modCrop">
          <ac:chgData name="Lee Rainie" userId="893250b3115606f8" providerId="LiveId" clId="{AF435E4B-DC76-4AD9-A6C3-655D5EA2D2CC}" dt="2025-04-23T13:13:44.955" v="2661" actId="732"/>
          <ac:picMkLst>
            <pc:docMk/>
            <pc:sldMk cId="2365629657" sldId="852"/>
            <ac:picMk id="9" creationId="{9453CDF4-67CB-DFD4-5847-4C983DE6464B}"/>
          </ac:picMkLst>
        </pc:picChg>
        <pc:picChg chg="del">
          <ac:chgData name="Lee Rainie" userId="893250b3115606f8" providerId="LiveId" clId="{AF435E4B-DC76-4AD9-A6C3-655D5EA2D2CC}" dt="2025-04-23T13:06:18.777" v="2300" actId="478"/>
          <ac:picMkLst>
            <pc:docMk/>
            <pc:sldMk cId="2365629657" sldId="852"/>
            <ac:picMk id="10" creationId="{FF3ED0F8-047B-BD21-26F7-40DE3A45A382}"/>
          </ac:picMkLst>
        </pc:picChg>
      </pc:sldChg>
      <pc:sldChg chg="add del">
        <pc:chgData name="Lee Rainie" userId="893250b3115606f8" providerId="LiveId" clId="{AF435E4B-DC76-4AD9-A6C3-655D5EA2D2CC}" dt="2025-04-23T13:24:59.764" v="2777" actId="47"/>
        <pc:sldMkLst>
          <pc:docMk/>
          <pc:sldMk cId="3444906428" sldId="853"/>
        </pc:sldMkLst>
      </pc:sldChg>
      <pc:sldChg chg="add del">
        <pc:chgData name="Lee Rainie" userId="893250b3115606f8" providerId="LiveId" clId="{AF435E4B-DC76-4AD9-A6C3-655D5EA2D2CC}" dt="2025-04-23T13:25:00.177" v="2778" actId="47"/>
        <pc:sldMkLst>
          <pc:docMk/>
          <pc:sldMk cId="3674029407" sldId="854"/>
        </pc:sldMkLst>
      </pc:sldChg>
      <pc:sldChg chg="add del">
        <pc:chgData name="Lee Rainie" userId="893250b3115606f8" providerId="LiveId" clId="{AF435E4B-DC76-4AD9-A6C3-655D5EA2D2CC}" dt="2025-04-23T13:25:01.053" v="2779" actId="47"/>
        <pc:sldMkLst>
          <pc:docMk/>
          <pc:sldMk cId="284014578" sldId="855"/>
        </pc:sldMkLst>
      </pc:sldChg>
      <pc:sldChg chg="add del">
        <pc:chgData name="Lee Rainie" userId="893250b3115606f8" providerId="LiveId" clId="{AF435E4B-DC76-4AD9-A6C3-655D5EA2D2CC}" dt="2025-04-23T13:25:02.044" v="2780" actId="47"/>
        <pc:sldMkLst>
          <pc:docMk/>
          <pc:sldMk cId="2272579039" sldId="856"/>
        </pc:sldMkLst>
      </pc:sldChg>
      <pc:sldChg chg="add del">
        <pc:chgData name="Lee Rainie" userId="893250b3115606f8" providerId="LiveId" clId="{AF435E4B-DC76-4AD9-A6C3-655D5EA2D2CC}" dt="2025-04-23T13:25:02.548" v="2781" actId="47"/>
        <pc:sldMkLst>
          <pc:docMk/>
          <pc:sldMk cId="2913189475" sldId="858"/>
        </pc:sldMkLst>
      </pc:sldChg>
      <pc:sldChg chg="add del">
        <pc:chgData name="Lee Rainie" userId="893250b3115606f8" providerId="LiveId" clId="{AF435E4B-DC76-4AD9-A6C3-655D5EA2D2CC}" dt="2025-04-23T13:25:04.202" v="2782" actId="47"/>
        <pc:sldMkLst>
          <pc:docMk/>
          <pc:sldMk cId="1323252829" sldId="859"/>
        </pc:sldMkLst>
      </pc:sldChg>
      <pc:sldChg chg="add del">
        <pc:chgData name="Lee Rainie" userId="893250b3115606f8" providerId="LiveId" clId="{AF435E4B-DC76-4AD9-A6C3-655D5EA2D2CC}" dt="2025-04-23T13:25:05.359" v="2783" actId="47"/>
        <pc:sldMkLst>
          <pc:docMk/>
          <pc:sldMk cId="1306278423" sldId="860"/>
        </pc:sldMkLst>
      </pc:sldChg>
      <pc:sldChg chg="add del">
        <pc:chgData name="Lee Rainie" userId="893250b3115606f8" providerId="LiveId" clId="{AF435E4B-DC76-4AD9-A6C3-655D5EA2D2CC}" dt="2025-04-23T13:25:06.055" v="2784" actId="47"/>
        <pc:sldMkLst>
          <pc:docMk/>
          <pc:sldMk cId="2977942498" sldId="861"/>
        </pc:sldMkLst>
      </pc:sldChg>
      <pc:sldChg chg="delSp modSp del mod">
        <pc:chgData name="Lee Rainie" userId="893250b3115606f8" providerId="LiveId" clId="{AF435E4B-DC76-4AD9-A6C3-655D5EA2D2CC}" dt="2025-04-23T13:06:14.054" v="2299" actId="47"/>
        <pc:sldMkLst>
          <pc:docMk/>
          <pc:sldMk cId="2403772745" sldId="862"/>
        </pc:sldMkLst>
        <pc:picChg chg="mod">
          <ac:chgData name="Lee Rainie" userId="893250b3115606f8" providerId="LiveId" clId="{AF435E4B-DC76-4AD9-A6C3-655D5EA2D2CC}" dt="2025-04-23T13:05:51.743" v="2298" actId="1076"/>
          <ac:picMkLst>
            <pc:docMk/>
            <pc:sldMk cId="2403772745" sldId="862"/>
            <ac:picMk id="3" creationId="{9AB8F932-EBE2-2AE9-0C7E-D68F0C1CDA29}"/>
          </ac:picMkLst>
        </pc:picChg>
        <pc:picChg chg="del">
          <ac:chgData name="Lee Rainie" userId="893250b3115606f8" providerId="LiveId" clId="{AF435E4B-DC76-4AD9-A6C3-655D5EA2D2CC}" dt="2025-04-23T13:05:47.751" v="2297" actId="478"/>
          <ac:picMkLst>
            <pc:docMk/>
            <pc:sldMk cId="2403772745" sldId="862"/>
            <ac:picMk id="6" creationId="{C68F009F-F4C2-F145-5217-D63EE7AC2CC4}"/>
          </ac:picMkLst>
        </pc:picChg>
      </pc:sldChg>
      <pc:sldChg chg="del">
        <pc:chgData name="Lee Rainie" userId="893250b3115606f8" providerId="LiveId" clId="{AF435E4B-DC76-4AD9-A6C3-655D5EA2D2CC}" dt="2025-04-23T13:02:17.569" v="2295" actId="47"/>
        <pc:sldMkLst>
          <pc:docMk/>
          <pc:sldMk cId="2400063874" sldId="863"/>
        </pc:sldMkLst>
      </pc:sldChg>
      <pc:sldChg chg="del">
        <pc:chgData name="Lee Rainie" userId="893250b3115606f8" providerId="LiveId" clId="{AF435E4B-DC76-4AD9-A6C3-655D5EA2D2CC}" dt="2025-04-23T13:02:18.382" v="2296" actId="47"/>
        <pc:sldMkLst>
          <pc:docMk/>
          <pc:sldMk cId="2680518932" sldId="864"/>
        </pc:sldMkLst>
      </pc:sldChg>
      <pc:sldChg chg="addSp delSp modSp add del mod">
        <pc:chgData name="Lee Rainie" userId="893250b3115606f8" providerId="LiveId" clId="{AF435E4B-DC76-4AD9-A6C3-655D5EA2D2CC}" dt="2025-04-23T12:46:08.160" v="2193" actId="47"/>
        <pc:sldMkLst>
          <pc:docMk/>
          <pc:sldMk cId="1960803630" sldId="866"/>
        </pc:sldMkLst>
        <pc:picChg chg="add del mod">
          <ac:chgData name="Lee Rainie" userId="893250b3115606f8" providerId="LiveId" clId="{AF435E4B-DC76-4AD9-A6C3-655D5EA2D2CC}" dt="2025-04-22T19:42:14.185" v="1458" actId="478"/>
          <ac:picMkLst>
            <pc:docMk/>
            <pc:sldMk cId="1960803630" sldId="866"/>
            <ac:picMk id="3" creationId="{3900732A-E907-C5BF-EB37-F0F0FE6276F4}"/>
          </ac:picMkLst>
        </pc:picChg>
        <pc:picChg chg="add del mod">
          <ac:chgData name="Lee Rainie" userId="893250b3115606f8" providerId="LiveId" clId="{AF435E4B-DC76-4AD9-A6C3-655D5EA2D2CC}" dt="2025-04-22T19:43:29.538" v="1474" actId="478"/>
          <ac:picMkLst>
            <pc:docMk/>
            <pc:sldMk cId="1960803630" sldId="866"/>
            <ac:picMk id="6" creationId="{A0E0B9D3-4F58-F206-04C9-91019C199417}"/>
          </ac:picMkLst>
        </pc:picChg>
        <pc:picChg chg="del">
          <ac:chgData name="Lee Rainie" userId="893250b3115606f8" providerId="LiveId" clId="{AF435E4B-DC76-4AD9-A6C3-655D5EA2D2CC}" dt="2025-04-22T19:39:08.756" v="1447" actId="478"/>
          <ac:picMkLst>
            <pc:docMk/>
            <pc:sldMk cId="1960803630" sldId="866"/>
            <ac:picMk id="7" creationId="{858AF992-EB4D-0EEC-F7DD-62902C16F719}"/>
          </ac:picMkLst>
        </pc:picChg>
        <pc:picChg chg="del">
          <ac:chgData name="Lee Rainie" userId="893250b3115606f8" providerId="LiveId" clId="{AF435E4B-DC76-4AD9-A6C3-655D5EA2D2CC}" dt="2025-04-22T19:43:57.426" v="1479" actId="478"/>
          <ac:picMkLst>
            <pc:docMk/>
            <pc:sldMk cId="1960803630" sldId="866"/>
            <ac:picMk id="8" creationId="{33D1927F-F6D7-E4A3-6CCC-930FD6B4C88A}"/>
          </ac:picMkLst>
        </pc:picChg>
        <pc:picChg chg="add del mod">
          <ac:chgData name="Lee Rainie" userId="893250b3115606f8" providerId="LiveId" clId="{AF435E4B-DC76-4AD9-A6C3-655D5EA2D2CC}" dt="2025-04-23T12:43:37.387" v="2021" actId="478"/>
          <ac:picMkLst>
            <pc:docMk/>
            <pc:sldMk cId="1960803630" sldId="866"/>
            <ac:picMk id="10" creationId="{FACCEFD9-C923-796B-6FA5-951EA77B4677}"/>
          </ac:picMkLst>
        </pc:picChg>
      </pc:sldChg>
      <pc:sldChg chg="add del">
        <pc:chgData name="Lee Rainie" userId="893250b3115606f8" providerId="LiveId" clId="{AF435E4B-DC76-4AD9-A6C3-655D5EA2D2CC}" dt="2025-04-23T13:25:07.405" v="2785" actId="47"/>
        <pc:sldMkLst>
          <pc:docMk/>
          <pc:sldMk cId="3480626036" sldId="867"/>
        </pc:sldMkLst>
      </pc:sldChg>
      <pc:sldChg chg="add del">
        <pc:chgData name="Lee Rainie" userId="893250b3115606f8" providerId="LiveId" clId="{AF435E4B-DC76-4AD9-A6C3-655D5EA2D2CC}" dt="2025-04-22T16:19:58.676" v="205"/>
        <pc:sldMkLst>
          <pc:docMk/>
          <pc:sldMk cId="1149395086" sldId="868"/>
        </pc:sldMkLst>
      </pc:sldChg>
      <pc:sldChg chg="add">
        <pc:chgData name="Lee Rainie" userId="893250b3115606f8" providerId="LiveId" clId="{AF435E4B-DC76-4AD9-A6C3-655D5EA2D2CC}" dt="2025-04-22T16:20:02.033" v="206"/>
        <pc:sldMkLst>
          <pc:docMk/>
          <pc:sldMk cId="3239619625" sldId="868"/>
        </pc:sldMkLst>
      </pc:sldChg>
      <pc:sldChg chg="addSp delSp modSp add mod ord modAnim">
        <pc:chgData name="Lee Rainie" userId="893250b3115606f8" providerId="LiveId" clId="{AF435E4B-DC76-4AD9-A6C3-655D5EA2D2CC}" dt="2025-04-23T11:27:05.440" v="1895" actId="1036"/>
        <pc:sldMkLst>
          <pc:docMk/>
          <pc:sldMk cId="2245201335" sldId="869"/>
        </pc:sldMkLst>
        <pc:spChg chg="mod">
          <ac:chgData name="Lee Rainie" userId="893250b3115606f8" providerId="LiveId" clId="{AF435E4B-DC76-4AD9-A6C3-655D5EA2D2CC}" dt="2025-04-22T18:27:37.719" v="328" actId="20577"/>
          <ac:spMkLst>
            <pc:docMk/>
            <pc:sldMk cId="2245201335" sldId="869"/>
            <ac:spMk id="2" creationId="{A15ECD9E-9F95-D84C-0319-E47C92E63562}"/>
          </ac:spMkLst>
        </pc:spChg>
        <pc:spChg chg="del mod">
          <ac:chgData name="Lee Rainie" userId="893250b3115606f8" providerId="LiveId" clId="{AF435E4B-DC76-4AD9-A6C3-655D5EA2D2CC}" dt="2025-04-22T16:24:18.094" v="250"/>
          <ac:spMkLst>
            <pc:docMk/>
            <pc:sldMk cId="2245201335" sldId="869"/>
            <ac:spMk id="6" creationId="{3B71D661-6847-2065-09D2-82F54895326F}"/>
          </ac:spMkLst>
        </pc:spChg>
        <pc:spChg chg="add mod">
          <ac:chgData name="Lee Rainie" userId="893250b3115606f8" providerId="LiveId" clId="{AF435E4B-DC76-4AD9-A6C3-655D5EA2D2CC}" dt="2025-04-22T16:26:20.692" v="264" actId="207"/>
          <ac:spMkLst>
            <pc:docMk/>
            <pc:sldMk cId="2245201335" sldId="869"/>
            <ac:spMk id="11" creationId="{88E43DED-8AD7-BFC0-5201-AA17A9FF054A}"/>
          </ac:spMkLst>
        </pc:spChg>
        <pc:picChg chg="del">
          <ac:chgData name="Lee Rainie" userId="893250b3115606f8" providerId="LiveId" clId="{AF435E4B-DC76-4AD9-A6C3-655D5EA2D2CC}" dt="2025-04-22T16:20:50.737" v="208" actId="478"/>
          <ac:picMkLst>
            <pc:docMk/>
            <pc:sldMk cId="2245201335" sldId="869"/>
            <ac:picMk id="3" creationId="{72BF571D-BB27-0434-9F06-BD0FAE11F495}"/>
          </ac:picMkLst>
        </pc:picChg>
        <pc:picChg chg="add mod">
          <ac:chgData name="Lee Rainie" userId="893250b3115606f8" providerId="LiveId" clId="{AF435E4B-DC76-4AD9-A6C3-655D5EA2D2CC}" dt="2025-04-23T11:27:05.440" v="1895" actId="1036"/>
          <ac:picMkLst>
            <pc:docMk/>
            <pc:sldMk cId="2245201335" sldId="869"/>
            <ac:picMk id="3" creationId="{9C8AD762-2A8C-BD60-11A8-77B3977031FF}"/>
          </ac:picMkLst>
        </pc:picChg>
        <pc:picChg chg="add del mod modCrop">
          <ac:chgData name="Lee Rainie" userId="893250b3115606f8" providerId="LiveId" clId="{AF435E4B-DC76-4AD9-A6C3-655D5EA2D2CC}" dt="2025-04-23T11:26:36.213" v="1859" actId="478"/>
          <ac:picMkLst>
            <pc:docMk/>
            <pc:sldMk cId="2245201335" sldId="869"/>
            <ac:picMk id="8" creationId="{5AC21D16-6F6E-9E82-AE70-ACEA6A261978}"/>
          </ac:picMkLst>
        </pc:picChg>
        <pc:picChg chg="add del">
          <ac:chgData name="Lee Rainie" userId="893250b3115606f8" providerId="LiveId" clId="{AF435E4B-DC76-4AD9-A6C3-655D5EA2D2CC}" dt="2025-04-22T16:24:08.872" v="248" actId="22"/>
          <ac:picMkLst>
            <pc:docMk/>
            <pc:sldMk cId="2245201335" sldId="869"/>
            <ac:picMk id="10" creationId="{79C63881-11AE-C74F-7ADB-E3D9C5918F7C}"/>
          </ac:picMkLst>
        </pc:picChg>
      </pc:sldChg>
      <pc:sldChg chg="addSp delSp modSp new del mod">
        <pc:chgData name="Lee Rainie" userId="893250b3115606f8" providerId="LiveId" clId="{AF435E4B-DC76-4AD9-A6C3-655D5EA2D2CC}" dt="2025-04-22T18:43:55.940" v="562" actId="2696"/>
        <pc:sldMkLst>
          <pc:docMk/>
          <pc:sldMk cId="2582904513" sldId="870"/>
        </pc:sldMkLst>
        <pc:spChg chg="add del mod">
          <ac:chgData name="Lee Rainie" userId="893250b3115606f8" providerId="LiveId" clId="{AF435E4B-DC76-4AD9-A6C3-655D5EA2D2CC}" dt="2025-04-22T18:41:36.841" v="551" actId="478"/>
          <ac:spMkLst>
            <pc:docMk/>
            <pc:sldMk cId="2582904513" sldId="870"/>
            <ac:spMk id="2" creationId="{971D45C6-4CCC-2C40-4650-B1D805B7B71A}"/>
          </ac:spMkLst>
        </pc:spChg>
        <pc:picChg chg="add del mod">
          <ac:chgData name="Lee Rainie" userId="893250b3115606f8" providerId="LiveId" clId="{AF435E4B-DC76-4AD9-A6C3-655D5EA2D2CC}" dt="2025-04-22T18:41:58.907" v="555" actId="478"/>
          <ac:picMkLst>
            <pc:docMk/>
            <pc:sldMk cId="2582904513" sldId="870"/>
            <ac:picMk id="1026" creationId="{C7BDEEF8-A9C8-6420-D219-B7F866E64676}"/>
          </ac:picMkLst>
        </pc:picChg>
        <pc:picChg chg="add mod">
          <ac:chgData name="Lee Rainie" userId="893250b3115606f8" providerId="LiveId" clId="{AF435E4B-DC76-4AD9-A6C3-655D5EA2D2CC}" dt="2025-04-22T18:43:46.394" v="561" actId="1037"/>
          <ac:picMkLst>
            <pc:docMk/>
            <pc:sldMk cId="2582904513" sldId="870"/>
            <ac:picMk id="1028" creationId="{8C55926E-37E5-57BB-DE2B-ED7B95302F93}"/>
          </ac:picMkLst>
        </pc:picChg>
      </pc:sldChg>
      <pc:sldChg chg="new del">
        <pc:chgData name="Lee Rainie" userId="893250b3115606f8" providerId="LiveId" clId="{AF435E4B-DC76-4AD9-A6C3-655D5EA2D2CC}" dt="2025-04-22T18:48:46.295" v="909" actId="47"/>
        <pc:sldMkLst>
          <pc:docMk/>
          <pc:sldMk cId="1764502077" sldId="871"/>
        </pc:sldMkLst>
      </pc:sldChg>
      <pc:sldChg chg="modSp add del mod">
        <pc:chgData name="Lee Rainie" userId="893250b3115606f8" providerId="LiveId" clId="{AF435E4B-DC76-4AD9-A6C3-655D5EA2D2CC}" dt="2025-04-22T18:34:30.129" v="516" actId="47"/>
        <pc:sldMkLst>
          <pc:docMk/>
          <pc:sldMk cId="0" sldId="872"/>
        </pc:sldMkLst>
        <pc:spChg chg="mod">
          <ac:chgData name="Lee Rainie" userId="893250b3115606f8" providerId="LiveId" clId="{AF435E4B-DC76-4AD9-A6C3-655D5EA2D2CC}" dt="2025-04-22T18:34:26.745" v="515" actId="27636"/>
          <ac:spMkLst>
            <pc:docMk/>
            <pc:sldMk cId="0" sldId="872"/>
            <ac:spMk id="3" creationId="{00000000-0000-0000-0000-000000000000}"/>
          </ac:spMkLst>
        </pc:spChg>
      </pc:sldChg>
      <pc:sldChg chg="addSp modSp add mod modAnim">
        <pc:chgData name="Lee Rainie" userId="893250b3115606f8" providerId="LiveId" clId="{AF435E4B-DC76-4AD9-A6C3-655D5EA2D2CC}" dt="2025-04-22T18:47:56.023" v="908" actId="1037"/>
        <pc:sldMkLst>
          <pc:docMk/>
          <pc:sldMk cId="1967410550" sldId="872"/>
        </pc:sldMkLst>
        <pc:spChg chg="mod">
          <ac:chgData name="Lee Rainie" userId="893250b3115606f8" providerId="LiveId" clId="{AF435E4B-DC76-4AD9-A6C3-655D5EA2D2CC}" dt="2025-04-22T18:47:47.482" v="851" actId="1035"/>
          <ac:spMkLst>
            <pc:docMk/>
            <pc:sldMk cId="1967410550" sldId="872"/>
            <ac:spMk id="3" creationId="{946AD1E3-B52C-F3F0-B5F2-A731A35A798B}"/>
          </ac:spMkLst>
        </pc:spChg>
        <pc:spChg chg="add mod">
          <ac:chgData name="Lee Rainie" userId="893250b3115606f8" providerId="LiveId" clId="{AF435E4B-DC76-4AD9-A6C3-655D5EA2D2CC}" dt="2025-04-22T18:47:56.023" v="908" actId="1037"/>
          <ac:spMkLst>
            <pc:docMk/>
            <pc:sldMk cId="1967410550" sldId="872"/>
            <ac:spMk id="4" creationId="{1310070D-795B-4A29-3D29-A16AF48A075B}"/>
          </ac:spMkLst>
        </pc:spChg>
      </pc:sldChg>
      <pc:sldChg chg="modSp add del mod modClrScheme chgLayout">
        <pc:chgData name="Lee Rainie" userId="893250b3115606f8" providerId="LiveId" clId="{AF435E4B-DC76-4AD9-A6C3-655D5EA2D2CC}" dt="2025-04-22T19:05:59.901" v="1445"/>
        <pc:sldMkLst>
          <pc:docMk/>
          <pc:sldMk cId="108738544" sldId="873"/>
        </pc:sldMkLst>
        <pc:spChg chg="mod ord">
          <ac:chgData name="Lee Rainie" userId="893250b3115606f8" providerId="LiveId" clId="{AF435E4B-DC76-4AD9-A6C3-655D5EA2D2CC}" dt="2025-04-22T19:05:59.449" v="1444" actId="700"/>
          <ac:spMkLst>
            <pc:docMk/>
            <pc:sldMk cId="108738544" sldId="873"/>
            <ac:spMk id="2" creationId="{8DE6D477-A39B-AEDB-A299-4FAA48CFFA78}"/>
          </ac:spMkLst>
        </pc:spChg>
        <pc:spChg chg="mod ord">
          <ac:chgData name="Lee Rainie" userId="893250b3115606f8" providerId="LiveId" clId="{AF435E4B-DC76-4AD9-A6C3-655D5EA2D2CC}" dt="2025-04-22T19:05:59.449" v="1444" actId="700"/>
          <ac:spMkLst>
            <pc:docMk/>
            <pc:sldMk cId="108738544" sldId="873"/>
            <ac:spMk id="3" creationId="{F466B8A2-6E2D-EC59-51F2-01ECB3FD08B6}"/>
          </ac:spMkLst>
        </pc:spChg>
      </pc:sldChg>
      <pc:sldChg chg="addSp delSp modSp add del mod">
        <pc:chgData name="Lee Rainie" userId="893250b3115606f8" providerId="LiveId" clId="{AF435E4B-DC76-4AD9-A6C3-655D5EA2D2CC}" dt="2025-04-22T19:04:06.229" v="1441" actId="47"/>
        <pc:sldMkLst>
          <pc:docMk/>
          <pc:sldMk cId="1593579321" sldId="873"/>
        </pc:sldMkLst>
        <pc:spChg chg="del">
          <ac:chgData name="Lee Rainie" userId="893250b3115606f8" providerId="LiveId" clId="{AF435E4B-DC76-4AD9-A6C3-655D5EA2D2CC}" dt="2025-04-22T19:03:38.171" v="1437" actId="478"/>
          <ac:spMkLst>
            <pc:docMk/>
            <pc:sldMk cId="1593579321" sldId="873"/>
            <ac:spMk id="11" creationId="{03D2EF05-E4FA-1398-F3B2-2160BD6CC2F6}"/>
          </ac:spMkLst>
        </pc:spChg>
        <pc:spChg chg="del">
          <ac:chgData name="Lee Rainie" userId="893250b3115606f8" providerId="LiveId" clId="{AF435E4B-DC76-4AD9-A6C3-655D5EA2D2CC}" dt="2025-04-22T19:03:39.089" v="1438" actId="478"/>
          <ac:spMkLst>
            <pc:docMk/>
            <pc:sldMk cId="1593579321" sldId="873"/>
            <ac:spMk id="12" creationId="{9987B31B-BC6F-93F6-E6A6-B0AA3467E301}"/>
          </ac:spMkLst>
        </pc:spChg>
        <pc:spChg chg="del">
          <ac:chgData name="Lee Rainie" userId="893250b3115606f8" providerId="LiveId" clId="{AF435E4B-DC76-4AD9-A6C3-655D5EA2D2CC}" dt="2025-04-22T18:53:57.216" v="1154" actId="478"/>
          <ac:spMkLst>
            <pc:docMk/>
            <pc:sldMk cId="1593579321" sldId="873"/>
            <ac:spMk id="19" creationId="{A3B5A61C-7E35-434C-E19F-BF05A7D28207}"/>
          </ac:spMkLst>
        </pc:spChg>
        <pc:picChg chg="add del mod">
          <ac:chgData name="Lee Rainie" userId="893250b3115606f8" providerId="LiveId" clId="{AF435E4B-DC76-4AD9-A6C3-655D5EA2D2CC}" dt="2025-04-22T19:01:42.227" v="1229" actId="478"/>
          <ac:picMkLst>
            <pc:docMk/>
            <pc:sldMk cId="1593579321" sldId="873"/>
            <ac:picMk id="2" creationId="{D72FFE38-2774-2E0C-FD2C-1427A0F65FE5}"/>
          </ac:picMkLst>
        </pc:picChg>
        <pc:picChg chg="del">
          <ac:chgData name="Lee Rainie" userId="893250b3115606f8" providerId="LiveId" clId="{AF435E4B-DC76-4AD9-A6C3-655D5EA2D2CC}" dt="2025-04-22T18:53:46.825" v="1153" actId="478"/>
          <ac:picMkLst>
            <pc:docMk/>
            <pc:sldMk cId="1593579321" sldId="873"/>
            <ac:picMk id="6" creationId="{26555DB0-798C-FD3E-01B4-213EE860A9EA}"/>
          </ac:picMkLst>
        </pc:picChg>
        <pc:picChg chg="add del mod modCrop">
          <ac:chgData name="Lee Rainie" userId="893250b3115606f8" providerId="LiveId" clId="{AF435E4B-DC76-4AD9-A6C3-655D5EA2D2CC}" dt="2025-04-22T19:01:46.993" v="1230" actId="478"/>
          <ac:picMkLst>
            <pc:docMk/>
            <pc:sldMk cId="1593579321" sldId="873"/>
            <ac:picMk id="9" creationId="{DFEFF352-4857-A944-6007-0DCE03EF4078}"/>
          </ac:picMkLst>
        </pc:picChg>
        <pc:cxnChg chg="del">
          <ac:chgData name="Lee Rainie" userId="893250b3115606f8" providerId="LiveId" clId="{AF435E4B-DC76-4AD9-A6C3-655D5EA2D2CC}" dt="2025-04-22T18:55:21.693" v="1228" actId="478"/>
          <ac:cxnSpMkLst>
            <pc:docMk/>
            <pc:sldMk cId="1593579321" sldId="873"/>
            <ac:cxnSpMk id="14" creationId="{624308EA-B0FD-9799-F95E-73E745C83804}"/>
          </ac:cxnSpMkLst>
        </pc:cxnChg>
      </pc:sldChg>
      <pc:sldChg chg="new del">
        <pc:chgData name="Lee Rainie" userId="893250b3115606f8" providerId="LiveId" clId="{AF435E4B-DC76-4AD9-A6C3-655D5EA2D2CC}" dt="2025-04-22T18:49:07.527" v="911" actId="680"/>
        <pc:sldMkLst>
          <pc:docMk/>
          <pc:sldMk cId="1738182674" sldId="873"/>
        </pc:sldMkLst>
      </pc:sldChg>
      <pc:sldChg chg="modSp add mod">
        <pc:chgData name="Lee Rainie" userId="893250b3115606f8" providerId="LiveId" clId="{AF435E4B-DC76-4AD9-A6C3-655D5EA2D2CC}" dt="2025-04-23T12:31:26.888" v="1920" actId="20577"/>
        <pc:sldMkLst>
          <pc:docMk/>
          <pc:sldMk cId="2306491983" sldId="873"/>
        </pc:sldMkLst>
        <pc:spChg chg="mod">
          <ac:chgData name="Lee Rainie" userId="893250b3115606f8" providerId="LiveId" clId="{AF435E4B-DC76-4AD9-A6C3-655D5EA2D2CC}" dt="2025-04-23T12:31:26.888" v="1920" actId="20577"/>
          <ac:spMkLst>
            <pc:docMk/>
            <pc:sldMk cId="2306491983" sldId="873"/>
            <ac:spMk id="2" creationId="{AC0ACD4C-29B1-22CA-D205-0AB0E117C932}"/>
          </ac:spMkLst>
        </pc:spChg>
      </pc:sldChg>
      <pc:sldChg chg="addSp delSp modSp add del mod">
        <pc:chgData name="Lee Rainie" userId="893250b3115606f8" providerId="LiveId" clId="{AF435E4B-DC76-4AD9-A6C3-655D5EA2D2CC}" dt="2025-04-22T19:42:22.184" v="1462" actId="47"/>
        <pc:sldMkLst>
          <pc:docMk/>
          <pc:sldMk cId="340757263" sldId="874"/>
        </pc:sldMkLst>
        <pc:picChg chg="add mod">
          <ac:chgData name="Lee Rainie" userId="893250b3115606f8" providerId="LiveId" clId="{AF435E4B-DC76-4AD9-A6C3-655D5EA2D2CC}" dt="2025-04-22T19:41:56.382" v="1457" actId="962"/>
          <ac:picMkLst>
            <pc:docMk/>
            <pc:sldMk cId="340757263" sldId="874"/>
            <ac:picMk id="3" creationId="{7FEAA439-8FE5-165A-F937-E0B2CA13F8C0}"/>
          </ac:picMkLst>
        </pc:picChg>
        <pc:picChg chg="del">
          <ac:chgData name="Lee Rainie" userId="893250b3115606f8" providerId="LiveId" clId="{AF435E4B-DC76-4AD9-A6C3-655D5EA2D2CC}" dt="2025-04-22T19:39:53.810" v="1454" actId="478"/>
          <ac:picMkLst>
            <pc:docMk/>
            <pc:sldMk cId="340757263" sldId="874"/>
            <ac:picMk id="9" creationId="{7EE90FE8-BEB3-7428-4A0A-693195138957}"/>
          </ac:picMkLst>
        </pc:picChg>
      </pc:sldChg>
      <pc:sldChg chg="new del">
        <pc:chgData name="Lee Rainie" userId="893250b3115606f8" providerId="LiveId" clId="{AF435E4B-DC76-4AD9-A6C3-655D5EA2D2CC}" dt="2025-04-22T19:39:26.627" v="1452" actId="680"/>
        <pc:sldMkLst>
          <pc:docMk/>
          <pc:sldMk cId="983882944" sldId="874"/>
        </pc:sldMkLst>
      </pc:sldChg>
      <pc:sldChg chg="addSp delSp modSp new del mod modClrScheme chgLayout">
        <pc:chgData name="Lee Rainie" userId="893250b3115606f8" providerId="LiveId" clId="{AF435E4B-DC76-4AD9-A6C3-655D5EA2D2CC}" dt="2025-04-23T14:04:11.589" v="3298" actId="47"/>
        <pc:sldMkLst>
          <pc:docMk/>
          <pc:sldMk cId="3106805424" sldId="874"/>
        </pc:sldMkLst>
        <pc:spChg chg="add del mod">
          <ac:chgData name="Lee Rainie" userId="893250b3115606f8" providerId="LiveId" clId="{AF435E4B-DC76-4AD9-A6C3-655D5EA2D2CC}" dt="2025-04-22T19:49:51.614" v="1483" actId="700"/>
          <ac:spMkLst>
            <pc:docMk/>
            <pc:sldMk cId="3106805424" sldId="874"/>
            <ac:spMk id="2" creationId="{A1AB6B15-5EDD-389F-3EC2-ABDBC7F6985B}"/>
          </ac:spMkLst>
        </pc:spChg>
        <pc:spChg chg="add del mod">
          <ac:chgData name="Lee Rainie" userId="893250b3115606f8" providerId="LiveId" clId="{AF435E4B-DC76-4AD9-A6C3-655D5EA2D2CC}" dt="2025-04-22T19:49:51.614" v="1483" actId="700"/>
          <ac:spMkLst>
            <pc:docMk/>
            <pc:sldMk cId="3106805424" sldId="874"/>
            <ac:spMk id="3" creationId="{5DA038B1-9584-E70E-26EC-2DB1EC37025E}"/>
          </ac:spMkLst>
        </pc:spChg>
        <pc:spChg chg="add mod">
          <ac:chgData name="Lee Rainie" userId="893250b3115606f8" providerId="LiveId" clId="{AF435E4B-DC76-4AD9-A6C3-655D5EA2D2CC}" dt="2025-04-22T19:50:51.579" v="1602" actId="5793"/>
          <ac:spMkLst>
            <pc:docMk/>
            <pc:sldMk cId="3106805424" sldId="874"/>
            <ac:spMk id="6" creationId="{4D51C085-B313-4A2E-7017-50F05B2BD872}"/>
          </ac:spMkLst>
        </pc:spChg>
        <pc:spChg chg="add mod">
          <ac:chgData name="Lee Rainie" userId="893250b3115606f8" providerId="LiveId" clId="{AF435E4B-DC76-4AD9-A6C3-655D5EA2D2CC}" dt="2025-04-22T19:52:59.131" v="1689" actId="20577"/>
          <ac:spMkLst>
            <pc:docMk/>
            <pc:sldMk cId="3106805424" sldId="874"/>
            <ac:spMk id="7" creationId="{8897F214-15D1-3466-10A7-123708A8505A}"/>
          </ac:spMkLst>
        </pc:spChg>
        <pc:picChg chg="add mod">
          <ac:chgData name="Lee Rainie" userId="893250b3115606f8" providerId="LiveId" clId="{AF435E4B-DC76-4AD9-A6C3-655D5EA2D2CC}" dt="2025-04-22T19:50:02.338" v="1488"/>
          <ac:picMkLst>
            <pc:docMk/>
            <pc:sldMk cId="3106805424" sldId="874"/>
            <ac:picMk id="5" creationId="{982613DE-D49A-A316-3319-0417D4179363}"/>
          </ac:picMkLst>
        </pc:picChg>
      </pc:sldChg>
      <pc:sldChg chg="modSp add del mod">
        <pc:chgData name="Lee Rainie" userId="893250b3115606f8" providerId="LiveId" clId="{AF435E4B-DC76-4AD9-A6C3-655D5EA2D2CC}" dt="2025-04-23T15:01:39.464" v="4369" actId="47"/>
        <pc:sldMkLst>
          <pc:docMk/>
          <pc:sldMk cId="2521996750" sldId="875"/>
        </pc:sldMkLst>
        <pc:spChg chg="mod">
          <ac:chgData name="Lee Rainie" userId="893250b3115606f8" providerId="LiveId" clId="{AF435E4B-DC76-4AD9-A6C3-655D5EA2D2CC}" dt="2025-04-22T19:52:25.532" v="1664" actId="20577"/>
          <ac:spMkLst>
            <pc:docMk/>
            <pc:sldMk cId="2521996750" sldId="875"/>
            <ac:spMk id="6" creationId="{6D535E98-DF7E-6086-6101-65CFF6C568A8}"/>
          </ac:spMkLst>
        </pc:spChg>
        <pc:spChg chg="mod">
          <ac:chgData name="Lee Rainie" userId="893250b3115606f8" providerId="LiveId" clId="{AF435E4B-DC76-4AD9-A6C3-655D5EA2D2CC}" dt="2025-04-22T19:52:09.669" v="1646" actId="20577"/>
          <ac:spMkLst>
            <pc:docMk/>
            <pc:sldMk cId="2521996750" sldId="875"/>
            <ac:spMk id="7" creationId="{3FB86BA4-9CB6-B51A-B75A-103DA0241696}"/>
          </ac:spMkLst>
        </pc:spChg>
      </pc:sldChg>
      <pc:sldChg chg="addSp delSp modSp add mod setBg delAnim">
        <pc:chgData name="Lee Rainie" userId="893250b3115606f8" providerId="LiveId" clId="{AF435E4B-DC76-4AD9-A6C3-655D5EA2D2CC}" dt="2025-04-23T12:59:42.860" v="2289" actId="1037"/>
        <pc:sldMkLst>
          <pc:docMk/>
          <pc:sldMk cId="4002383112" sldId="876"/>
        </pc:sldMkLst>
        <pc:spChg chg="del mod">
          <ac:chgData name="Lee Rainie" userId="893250b3115606f8" providerId="LiveId" clId="{AF435E4B-DC76-4AD9-A6C3-655D5EA2D2CC}" dt="2025-04-23T12:32:43.024" v="1924" actId="478"/>
          <ac:spMkLst>
            <pc:docMk/>
            <pc:sldMk cId="4002383112" sldId="876"/>
            <ac:spMk id="2" creationId="{6AEFD43A-D4F7-9E20-0E3C-89C927FAC206}"/>
          </ac:spMkLst>
        </pc:spChg>
        <pc:spChg chg="del">
          <ac:chgData name="Lee Rainie" userId="893250b3115606f8" providerId="LiveId" clId="{AF435E4B-DC76-4AD9-A6C3-655D5EA2D2CC}" dt="2025-04-23T12:32:30.774" v="1922" actId="478"/>
          <ac:spMkLst>
            <pc:docMk/>
            <pc:sldMk cId="4002383112" sldId="876"/>
            <ac:spMk id="3" creationId="{7A5DF7AF-9943-37E7-7F6F-0736331CFD54}"/>
          </ac:spMkLst>
        </pc:spChg>
        <pc:spChg chg="del mod">
          <ac:chgData name="Lee Rainie" userId="893250b3115606f8" providerId="LiveId" clId="{AF435E4B-DC76-4AD9-A6C3-655D5EA2D2CC}" dt="2025-04-23T12:58:13.622" v="2207" actId="478"/>
          <ac:spMkLst>
            <pc:docMk/>
            <pc:sldMk cId="4002383112" sldId="876"/>
            <ac:spMk id="4" creationId="{3F5113C2-F0C3-2166-A617-56D9646EF2BA}"/>
          </ac:spMkLst>
        </pc:spChg>
        <pc:spChg chg="add del mod">
          <ac:chgData name="Lee Rainie" userId="893250b3115606f8" providerId="LiveId" clId="{AF435E4B-DC76-4AD9-A6C3-655D5EA2D2CC}" dt="2025-04-23T12:36:51.752" v="1926" actId="478"/>
          <ac:spMkLst>
            <pc:docMk/>
            <pc:sldMk cId="4002383112" sldId="876"/>
            <ac:spMk id="6" creationId="{02459542-A20A-7159-05EA-CF40BA4980BE}"/>
          </ac:spMkLst>
        </pc:spChg>
        <pc:spChg chg="add del">
          <ac:chgData name="Lee Rainie" userId="893250b3115606f8" providerId="LiveId" clId="{AF435E4B-DC76-4AD9-A6C3-655D5EA2D2CC}" dt="2025-04-23T12:58:08.840" v="2206" actId="26606"/>
          <ac:spMkLst>
            <pc:docMk/>
            <pc:sldMk cId="4002383112" sldId="876"/>
            <ac:spMk id="13" creationId="{06DA9DF9-31F7-4056-B42E-878CC92417B8}"/>
          </ac:spMkLst>
        </pc:spChg>
        <pc:spChg chg="add mod">
          <ac:chgData name="Lee Rainie" userId="893250b3115606f8" providerId="LiveId" clId="{AF435E4B-DC76-4AD9-A6C3-655D5EA2D2CC}" dt="2025-04-23T12:59:42.860" v="2289" actId="1037"/>
          <ac:spMkLst>
            <pc:docMk/>
            <pc:sldMk cId="4002383112" sldId="876"/>
            <ac:spMk id="14" creationId="{D9F69532-F230-77E0-31FF-B707AA178A67}"/>
          </ac:spMkLst>
        </pc:spChg>
        <pc:spChg chg="add del">
          <ac:chgData name="Lee Rainie" userId="893250b3115606f8" providerId="LiveId" clId="{AF435E4B-DC76-4AD9-A6C3-655D5EA2D2CC}" dt="2025-04-23T12:57:48.396" v="2204" actId="26606"/>
          <ac:spMkLst>
            <pc:docMk/>
            <pc:sldMk cId="4002383112" sldId="876"/>
            <ac:spMk id="15" creationId="{D009D6D5-DAC2-4A8B-A17A-E206B9012D09}"/>
          </ac:spMkLst>
        </pc:spChg>
        <pc:spChg chg="add del">
          <ac:chgData name="Lee Rainie" userId="893250b3115606f8" providerId="LiveId" clId="{AF435E4B-DC76-4AD9-A6C3-655D5EA2D2CC}" dt="2025-04-23T12:58:25.675" v="2213" actId="26606"/>
          <ac:spMkLst>
            <pc:docMk/>
            <pc:sldMk cId="4002383112" sldId="876"/>
            <ac:spMk id="16" creationId="{D009D6D5-DAC2-4A8B-A17A-E206B9012D09}"/>
          </ac:spMkLst>
        </pc:spChg>
        <pc:spChg chg="add del">
          <ac:chgData name="Lee Rainie" userId="893250b3115606f8" providerId="LiveId" clId="{AF435E4B-DC76-4AD9-A6C3-655D5EA2D2CC}" dt="2025-04-23T12:38:59.584" v="2020" actId="26606"/>
          <ac:spMkLst>
            <pc:docMk/>
            <pc:sldMk cId="4002383112" sldId="876"/>
            <ac:spMk id="18" creationId="{F13C74B1-5B17-4795-BED0-7140497B445A}"/>
          </ac:spMkLst>
        </pc:spChg>
        <pc:spChg chg="add del">
          <ac:chgData name="Lee Rainie" userId="893250b3115606f8" providerId="LiveId" clId="{AF435E4B-DC76-4AD9-A6C3-655D5EA2D2CC}" dt="2025-04-23T12:38:59.584" v="2020" actId="26606"/>
          <ac:spMkLst>
            <pc:docMk/>
            <pc:sldMk cId="4002383112" sldId="876"/>
            <ac:spMk id="20" creationId="{D4974D33-8DC5-464E-8C6D-BE58F0669C17}"/>
          </ac:spMkLst>
        </pc:spChg>
        <pc:spChg chg="add">
          <ac:chgData name="Lee Rainie" userId="893250b3115606f8" providerId="LiveId" clId="{AF435E4B-DC76-4AD9-A6C3-655D5EA2D2CC}" dt="2025-04-23T12:58:25.675" v="2213" actId="26606"/>
          <ac:spMkLst>
            <pc:docMk/>
            <pc:sldMk cId="4002383112" sldId="876"/>
            <ac:spMk id="21" creationId="{5D9FC6AC-4A12-4825-8ABE-0732B8EF4D16}"/>
          </ac:spMkLst>
        </pc:spChg>
        <pc:picChg chg="add del mod">
          <ac:chgData name="Lee Rainie" userId="893250b3115606f8" providerId="LiveId" clId="{AF435E4B-DC76-4AD9-A6C3-655D5EA2D2CC}" dt="2025-04-23T12:57:21.312" v="2198" actId="478"/>
          <ac:picMkLst>
            <pc:docMk/>
            <pc:sldMk cId="4002383112" sldId="876"/>
            <ac:picMk id="8" creationId="{873D73D6-A6F7-CA16-8B51-77C6BAEA5AF4}"/>
          </ac:picMkLst>
        </pc:picChg>
        <pc:picChg chg="add mod">
          <ac:chgData name="Lee Rainie" userId="893250b3115606f8" providerId="LiveId" clId="{AF435E4B-DC76-4AD9-A6C3-655D5EA2D2CC}" dt="2025-04-23T12:58:25.675" v="2213" actId="26606"/>
          <ac:picMkLst>
            <pc:docMk/>
            <pc:sldMk cId="4002383112" sldId="876"/>
            <ac:picMk id="10" creationId="{7E438A6F-D1A8-9826-66A6-0A812409C0FF}"/>
          </ac:picMkLst>
        </pc:picChg>
        <pc:picChg chg="add mod">
          <ac:chgData name="Lee Rainie" userId="893250b3115606f8" providerId="LiveId" clId="{AF435E4B-DC76-4AD9-A6C3-655D5EA2D2CC}" dt="2025-04-23T12:58:20.494" v="2212"/>
          <ac:picMkLst>
            <pc:docMk/>
            <pc:sldMk cId="4002383112" sldId="876"/>
            <ac:picMk id="12" creationId="{521368C2-D497-EA07-BE70-A09B407F92EC}"/>
          </ac:picMkLst>
        </pc:picChg>
      </pc:sldChg>
      <pc:sldChg chg="add del">
        <pc:chgData name="Lee Rainie" userId="893250b3115606f8" providerId="LiveId" clId="{AF435E4B-DC76-4AD9-A6C3-655D5EA2D2CC}" dt="2025-04-23T12:49:14.091" v="2195" actId="47"/>
        <pc:sldMkLst>
          <pc:docMk/>
          <pc:sldMk cId="1174155897" sldId="877"/>
        </pc:sldMkLst>
      </pc:sldChg>
      <pc:sldChg chg="addSp delSp modSp add mod">
        <pc:chgData name="Lee Rainie" userId="893250b3115606f8" providerId="LiveId" clId="{AF435E4B-DC76-4AD9-A6C3-655D5EA2D2CC}" dt="2025-04-23T12:46:02.340" v="2192" actId="1036"/>
        <pc:sldMkLst>
          <pc:docMk/>
          <pc:sldMk cId="681898484" sldId="878"/>
        </pc:sldMkLst>
        <pc:picChg chg="add mod">
          <ac:chgData name="Lee Rainie" userId="893250b3115606f8" providerId="LiveId" clId="{AF435E4B-DC76-4AD9-A6C3-655D5EA2D2CC}" dt="2025-04-23T12:44:29.009" v="2042" actId="1037"/>
          <ac:picMkLst>
            <pc:docMk/>
            <pc:sldMk cId="681898484" sldId="878"/>
            <ac:picMk id="2" creationId="{5231E1A6-D7B3-8469-08A6-C267866E4DE0}"/>
          </ac:picMkLst>
        </pc:picChg>
        <pc:picChg chg="del">
          <ac:chgData name="Lee Rainie" userId="893250b3115606f8" providerId="LiveId" clId="{AF435E4B-DC76-4AD9-A6C3-655D5EA2D2CC}" dt="2025-04-23T12:44:07.808" v="2024" actId="478"/>
          <ac:picMkLst>
            <pc:docMk/>
            <pc:sldMk cId="681898484" sldId="878"/>
            <ac:picMk id="6" creationId="{C538C50D-9380-91CA-8931-7E4555FFD511}"/>
          </ac:picMkLst>
        </pc:picChg>
        <pc:cxnChg chg="add mod">
          <ac:chgData name="Lee Rainie" userId="893250b3115606f8" providerId="LiveId" clId="{AF435E4B-DC76-4AD9-A6C3-655D5EA2D2CC}" dt="2025-04-23T12:45:37.170" v="2052" actId="14100"/>
          <ac:cxnSpMkLst>
            <pc:docMk/>
            <pc:sldMk cId="681898484" sldId="878"/>
            <ac:cxnSpMk id="7" creationId="{2078BB20-2A78-ACCE-996D-24973111B5CC}"/>
          </ac:cxnSpMkLst>
        </pc:cxnChg>
        <pc:cxnChg chg="add mod">
          <ac:chgData name="Lee Rainie" userId="893250b3115606f8" providerId="LiveId" clId="{AF435E4B-DC76-4AD9-A6C3-655D5EA2D2CC}" dt="2025-04-23T12:46:02.340" v="2192" actId="1036"/>
          <ac:cxnSpMkLst>
            <pc:docMk/>
            <pc:sldMk cId="681898484" sldId="878"/>
            <ac:cxnSpMk id="11" creationId="{CE9E0B2E-EA01-87BB-B32C-315688958729}"/>
          </ac:cxnSpMkLst>
        </pc:cxnChg>
      </pc:sldChg>
      <pc:sldChg chg="add del">
        <pc:chgData name="Lee Rainie" userId="893250b3115606f8" providerId="LiveId" clId="{AF435E4B-DC76-4AD9-A6C3-655D5EA2D2CC}" dt="2025-04-23T13:01:49.019" v="2293"/>
        <pc:sldMkLst>
          <pc:docMk/>
          <pc:sldMk cId="567841793" sldId="879"/>
        </pc:sldMkLst>
      </pc:sldChg>
      <pc:sldChg chg="add del">
        <pc:chgData name="Lee Rainie" userId="893250b3115606f8" providerId="LiveId" clId="{AF435E4B-DC76-4AD9-A6C3-655D5EA2D2CC}" dt="2025-04-23T13:25:09.148" v="2786" actId="47"/>
        <pc:sldMkLst>
          <pc:docMk/>
          <pc:sldMk cId="1320804329" sldId="879"/>
        </pc:sldMkLst>
      </pc:sldChg>
      <pc:sldChg chg="add del">
        <pc:chgData name="Lee Rainie" userId="893250b3115606f8" providerId="LiveId" clId="{AF435E4B-DC76-4AD9-A6C3-655D5EA2D2CC}" dt="2025-04-23T13:25:11.290" v="2787" actId="47"/>
        <pc:sldMkLst>
          <pc:docMk/>
          <pc:sldMk cId="536030586" sldId="880"/>
        </pc:sldMkLst>
      </pc:sldChg>
      <pc:sldChg chg="add del">
        <pc:chgData name="Lee Rainie" userId="893250b3115606f8" providerId="LiveId" clId="{AF435E4B-DC76-4AD9-A6C3-655D5EA2D2CC}" dt="2025-04-23T13:01:49.019" v="2293"/>
        <pc:sldMkLst>
          <pc:docMk/>
          <pc:sldMk cId="1341451673" sldId="880"/>
        </pc:sldMkLst>
      </pc:sldChg>
      <pc:sldChg chg="add del">
        <pc:chgData name="Lee Rainie" userId="893250b3115606f8" providerId="LiveId" clId="{AF435E4B-DC76-4AD9-A6C3-655D5EA2D2CC}" dt="2025-04-23T13:01:49.019" v="2293"/>
        <pc:sldMkLst>
          <pc:docMk/>
          <pc:sldMk cId="3396315315" sldId="881"/>
        </pc:sldMkLst>
      </pc:sldChg>
      <pc:sldChg chg="add del">
        <pc:chgData name="Lee Rainie" userId="893250b3115606f8" providerId="LiveId" clId="{AF435E4B-DC76-4AD9-A6C3-655D5EA2D2CC}" dt="2025-04-23T14:04:08.758" v="3297" actId="47"/>
        <pc:sldMkLst>
          <pc:docMk/>
          <pc:sldMk cId="3674157864" sldId="881"/>
        </pc:sldMkLst>
      </pc:sldChg>
      <pc:sldChg chg="addSp delSp modSp add mod">
        <pc:chgData name="Lee Rainie" userId="893250b3115606f8" providerId="LiveId" clId="{AF435E4B-DC76-4AD9-A6C3-655D5EA2D2CC}" dt="2025-04-23T13:48:39.362" v="3165" actId="20577"/>
        <pc:sldMkLst>
          <pc:docMk/>
          <pc:sldMk cId="1600983683" sldId="882"/>
        </pc:sldMkLst>
        <pc:spChg chg="add del mod">
          <ac:chgData name="Lee Rainie" userId="893250b3115606f8" providerId="LiveId" clId="{AF435E4B-DC76-4AD9-A6C3-655D5EA2D2CC}" dt="2025-04-23T13:48:39.362" v="3165" actId="20577"/>
          <ac:spMkLst>
            <pc:docMk/>
            <pc:sldMk cId="1600983683" sldId="882"/>
            <ac:spMk id="3" creationId="{0FFBCE7B-5BED-58F2-73BC-C9BCEFACAF03}"/>
          </ac:spMkLst>
        </pc:spChg>
        <pc:spChg chg="add del mod">
          <ac:chgData name="Lee Rainie" userId="893250b3115606f8" providerId="LiveId" clId="{AF435E4B-DC76-4AD9-A6C3-655D5EA2D2CC}" dt="2025-04-23T13:47:23.126" v="3140" actId="6549"/>
          <ac:spMkLst>
            <pc:docMk/>
            <pc:sldMk cId="1600983683" sldId="882"/>
            <ac:spMk id="5" creationId="{CECC5495-A8AB-EEB1-C0FF-D188142DF36D}"/>
          </ac:spMkLst>
        </pc:spChg>
        <pc:picChg chg="del">
          <ac:chgData name="Lee Rainie" userId="893250b3115606f8" providerId="LiveId" clId="{AF435E4B-DC76-4AD9-A6C3-655D5EA2D2CC}" dt="2025-04-23T13:42:02.576" v="2825" actId="478"/>
          <ac:picMkLst>
            <pc:docMk/>
            <pc:sldMk cId="1600983683" sldId="882"/>
            <ac:picMk id="9" creationId="{52EBAFEA-A4E7-3654-1E69-AE511BCEA176}"/>
          </ac:picMkLst>
        </pc:picChg>
      </pc:sldChg>
      <pc:sldChg chg="modSp add mod">
        <pc:chgData name="Lee Rainie" userId="893250b3115606f8" providerId="LiveId" clId="{AF435E4B-DC76-4AD9-A6C3-655D5EA2D2CC}" dt="2025-04-23T13:54:17.083" v="3254" actId="2711"/>
        <pc:sldMkLst>
          <pc:docMk/>
          <pc:sldMk cId="1764228042" sldId="883"/>
        </pc:sldMkLst>
        <pc:spChg chg="mod">
          <ac:chgData name="Lee Rainie" userId="893250b3115606f8" providerId="LiveId" clId="{AF435E4B-DC76-4AD9-A6C3-655D5EA2D2CC}" dt="2025-04-23T13:51:33.122" v="3232" actId="2711"/>
          <ac:spMkLst>
            <pc:docMk/>
            <pc:sldMk cId="1764228042" sldId="883"/>
            <ac:spMk id="3" creationId="{333A3FF7-18D3-E95D-9522-054CC59579A2}"/>
          </ac:spMkLst>
        </pc:spChg>
        <pc:spChg chg="mod">
          <ac:chgData name="Lee Rainie" userId="893250b3115606f8" providerId="LiveId" clId="{AF435E4B-DC76-4AD9-A6C3-655D5EA2D2CC}" dt="2025-04-23T13:54:17.083" v="3254" actId="2711"/>
          <ac:spMkLst>
            <pc:docMk/>
            <pc:sldMk cId="1764228042" sldId="883"/>
            <ac:spMk id="5" creationId="{A5F0F5F8-63FB-4EDF-0B8B-A6314CE660B6}"/>
          </ac:spMkLst>
        </pc:spChg>
      </pc:sldChg>
      <pc:sldChg chg="modSp add mod ord">
        <pc:chgData name="Lee Rainie" userId="893250b3115606f8" providerId="LiveId" clId="{AF435E4B-DC76-4AD9-A6C3-655D5EA2D2CC}" dt="2025-04-23T14:42:24.999" v="3975" actId="20577"/>
        <pc:sldMkLst>
          <pc:docMk/>
          <pc:sldMk cId="4287249755" sldId="884"/>
        </pc:sldMkLst>
        <pc:spChg chg="mod">
          <ac:chgData name="Lee Rainie" userId="893250b3115606f8" providerId="LiveId" clId="{AF435E4B-DC76-4AD9-A6C3-655D5EA2D2CC}" dt="2025-04-23T14:42:24.999" v="3975" actId="20577"/>
          <ac:spMkLst>
            <pc:docMk/>
            <pc:sldMk cId="4287249755" sldId="884"/>
            <ac:spMk id="3" creationId="{FF8CB475-EC40-B882-5554-672980E6D28D}"/>
          </ac:spMkLst>
        </pc:spChg>
        <pc:spChg chg="mod">
          <ac:chgData name="Lee Rainie" userId="893250b3115606f8" providerId="LiveId" clId="{AF435E4B-DC76-4AD9-A6C3-655D5EA2D2CC}" dt="2025-04-23T14:00:42.785" v="3279" actId="113"/>
          <ac:spMkLst>
            <pc:docMk/>
            <pc:sldMk cId="4287249755" sldId="884"/>
            <ac:spMk id="5" creationId="{20146F26-2053-986E-7C20-A02BB95EF4BA}"/>
          </ac:spMkLst>
        </pc:spChg>
      </pc:sldChg>
      <pc:sldChg chg="modSp add mod">
        <pc:chgData name="Lee Rainie" userId="893250b3115606f8" providerId="LiveId" clId="{AF435E4B-DC76-4AD9-A6C3-655D5EA2D2CC}" dt="2025-04-23T14:00:50.058" v="3280" actId="113"/>
        <pc:sldMkLst>
          <pc:docMk/>
          <pc:sldMk cId="3182499560" sldId="885"/>
        </pc:sldMkLst>
        <pc:spChg chg="mod">
          <ac:chgData name="Lee Rainie" userId="893250b3115606f8" providerId="LiveId" clId="{AF435E4B-DC76-4AD9-A6C3-655D5EA2D2CC}" dt="2025-04-23T13:59:49.758" v="3278"/>
          <ac:spMkLst>
            <pc:docMk/>
            <pc:sldMk cId="3182499560" sldId="885"/>
            <ac:spMk id="3" creationId="{3FBA11BA-1B13-642F-2A04-04C08DF7F614}"/>
          </ac:spMkLst>
        </pc:spChg>
        <pc:spChg chg="mod">
          <ac:chgData name="Lee Rainie" userId="893250b3115606f8" providerId="LiveId" clId="{AF435E4B-DC76-4AD9-A6C3-655D5EA2D2CC}" dt="2025-04-23T14:00:50.058" v="3280" actId="113"/>
          <ac:spMkLst>
            <pc:docMk/>
            <pc:sldMk cId="3182499560" sldId="885"/>
            <ac:spMk id="5" creationId="{F763B261-2C00-61C0-80AC-120214AA846E}"/>
          </ac:spMkLst>
        </pc:spChg>
      </pc:sldChg>
      <pc:sldChg chg="modSp add mod ord">
        <pc:chgData name="Lee Rainie" userId="893250b3115606f8" providerId="LiveId" clId="{AF435E4B-DC76-4AD9-A6C3-655D5EA2D2CC}" dt="2025-04-23T14:52:48.770" v="4272" actId="20577"/>
        <pc:sldMkLst>
          <pc:docMk/>
          <pc:sldMk cId="2069051918" sldId="886"/>
        </pc:sldMkLst>
        <pc:spChg chg="mod">
          <ac:chgData name="Lee Rainie" userId="893250b3115606f8" providerId="LiveId" clId="{AF435E4B-DC76-4AD9-A6C3-655D5EA2D2CC}" dt="2025-04-23T14:52:48.770" v="4272" actId="20577"/>
          <ac:spMkLst>
            <pc:docMk/>
            <pc:sldMk cId="2069051918" sldId="886"/>
            <ac:spMk id="3" creationId="{DAC707ED-2728-3EBC-8FDC-BD9DAB628B47}"/>
          </ac:spMkLst>
        </pc:spChg>
        <pc:spChg chg="mod">
          <ac:chgData name="Lee Rainie" userId="893250b3115606f8" providerId="LiveId" clId="{AF435E4B-DC76-4AD9-A6C3-655D5EA2D2CC}" dt="2025-04-23T14:03:17.760" v="3295" actId="20577"/>
          <ac:spMkLst>
            <pc:docMk/>
            <pc:sldMk cId="2069051918" sldId="886"/>
            <ac:spMk id="5" creationId="{0717A13E-95E5-7E89-3274-4AB0AD012F2F}"/>
          </ac:spMkLst>
        </pc:spChg>
      </pc:sldChg>
      <pc:sldChg chg="modSp add mod">
        <pc:chgData name="Lee Rainie" userId="893250b3115606f8" providerId="LiveId" clId="{AF435E4B-DC76-4AD9-A6C3-655D5EA2D2CC}" dt="2025-04-23T14:50:53.379" v="4190" actId="20577"/>
        <pc:sldMkLst>
          <pc:docMk/>
          <pc:sldMk cId="2314892267" sldId="887"/>
        </pc:sldMkLst>
        <pc:spChg chg="mod">
          <ac:chgData name="Lee Rainie" userId="893250b3115606f8" providerId="LiveId" clId="{AF435E4B-DC76-4AD9-A6C3-655D5EA2D2CC}" dt="2025-04-23T14:50:53.379" v="4190" actId="20577"/>
          <ac:spMkLst>
            <pc:docMk/>
            <pc:sldMk cId="2314892267" sldId="887"/>
            <ac:spMk id="3" creationId="{28806091-59B0-60C3-B56C-97B96933F923}"/>
          </ac:spMkLst>
        </pc:spChg>
        <pc:spChg chg="mod">
          <ac:chgData name="Lee Rainie" userId="893250b3115606f8" providerId="LiveId" clId="{AF435E4B-DC76-4AD9-A6C3-655D5EA2D2CC}" dt="2025-04-23T14:08:59.446" v="3526" actId="20577"/>
          <ac:spMkLst>
            <pc:docMk/>
            <pc:sldMk cId="2314892267" sldId="887"/>
            <ac:spMk id="5" creationId="{749EE3E1-E882-034C-48B3-97DA7AB90433}"/>
          </ac:spMkLst>
        </pc:spChg>
      </pc:sldChg>
      <pc:sldChg chg="addSp delSp modSp new del mod ord modNotesTx">
        <pc:chgData name="Lee Rainie" userId="893250b3115606f8" providerId="LiveId" clId="{AF435E4B-DC76-4AD9-A6C3-655D5EA2D2CC}" dt="2025-04-23T15:11:46.436" v="4425" actId="47"/>
        <pc:sldMkLst>
          <pc:docMk/>
          <pc:sldMk cId="3433332895" sldId="888"/>
        </pc:sldMkLst>
        <pc:spChg chg="add del mod">
          <ac:chgData name="Lee Rainie" userId="893250b3115606f8" providerId="LiveId" clId="{AF435E4B-DC76-4AD9-A6C3-655D5EA2D2CC}" dt="2025-04-23T15:01:11.881" v="4368" actId="1035"/>
          <ac:spMkLst>
            <pc:docMk/>
            <pc:sldMk cId="3433332895" sldId="888"/>
            <ac:spMk id="2" creationId="{1FBDBB8C-221C-F652-BA08-4DD1F330329E}"/>
          </ac:spMkLst>
        </pc:spChg>
        <pc:spChg chg="add del mod">
          <ac:chgData name="Lee Rainie" userId="893250b3115606f8" providerId="LiveId" clId="{AF435E4B-DC76-4AD9-A6C3-655D5EA2D2CC}" dt="2025-04-23T14:59:05.393" v="4280" actId="21"/>
          <ac:spMkLst>
            <pc:docMk/>
            <pc:sldMk cId="3433332895" sldId="888"/>
            <ac:spMk id="3" creationId="{A7B92FC1-6A4E-BF13-0B60-0B55730F86F3}"/>
          </ac:spMkLst>
        </pc:spChg>
        <pc:picChg chg="add del mod">
          <ac:chgData name="Lee Rainie" userId="893250b3115606f8" providerId="LiveId" clId="{AF435E4B-DC76-4AD9-A6C3-655D5EA2D2CC}" dt="2025-04-23T15:01:49.197" v="4370" actId="478"/>
          <ac:picMkLst>
            <pc:docMk/>
            <pc:sldMk cId="3433332895" sldId="888"/>
            <ac:picMk id="5" creationId="{87C75098-C3AD-07E3-1516-504EA498329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buNone/>
            </a:pPr>
            <a:r>
              <a:rPr lang="en-US" b="0" i="0" dirty="0">
                <a:solidFill>
                  <a:srgbClr val="1F1F1F"/>
                </a:solidFill>
                <a:effectLst/>
                <a:latin typeface="Google Sans"/>
              </a:rPr>
              <a:t>Another darn crossroads: How libraries can </a:t>
            </a:r>
            <a:r>
              <a:rPr lang="en-US" b="0" i="0" dirty="0" err="1">
                <a:solidFill>
                  <a:srgbClr val="1F1F1F"/>
                </a:solidFill>
                <a:effectLst/>
                <a:latin typeface="Google Sans"/>
              </a:rPr>
              <a:t>func</a:t>
            </a:r>
            <a:endParaRPr lang="en-US" b="0" i="0" dirty="0">
              <a:solidFill>
                <a:srgbClr val="1F1F1F"/>
              </a:solidFill>
              <a:effectLst/>
              <a:latin typeface="Google Sans"/>
            </a:endParaRPr>
          </a:p>
          <a:p>
            <a:pPr algn="l">
              <a:buNone/>
            </a:pPr>
            <a:r>
              <a:rPr lang="en-US" b="0" i="0" dirty="0">
                <a:solidFill>
                  <a:srgbClr val="666666"/>
                </a:solidFill>
                <a:effectLst/>
                <a:latin typeface="Lato" panose="020F0502020204030203" pitchFamily="34" charset="0"/>
              </a:rPr>
              <a:t>Keynote Speaker Lee Rainie will discuss how the lessons learned by libraries by prior digital disruptions caused by broadband connections, mobile connectivity, and social media can be applied by librarians to the challenges posed by GenAI. Rainie, a longtime library analyst at the Pew Research Center, will cover the latest research trends and invite librarians to ponder how they can help patrons navigate this new </a:t>
            </a:r>
            <a:r>
              <a:rPr lang="en-US" b="0" i="0" dirty="0" err="1">
                <a:solidFill>
                  <a:srgbClr val="666666"/>
                </a:solidFill>
                <a:effectLst/>
                <a:latin typeface="Lato" panose="020F0502020204030203" pitchFamily="34" charset="0"/>
              </a:rPr>
              <a:t>world.</a:t>
            </a:r>
            <a:r>
              <a:rPr lang="en-US" b="0" i="0" dirty="0" err="1">
                <a:solidFill>
                  <a:srgbClr val="1F1F1F"/>
                </a:solidFill>
                <a:effectLst/>
                <a:latin typeface="Google Sans"/>
              </a:rPr>
              <a:t>tion</a:t>
            </a:r>
            <a:r>
              <a:rPr lang="en-US" b="0" i="0" dirty="0">
                <a:solidFill>
                  <a:srgbClr val="1F1F1F"/>
                </a:solidFill>
                <a:effectLst/>
                <a:latin typeface="Google Sans"/>
              </a:rPr>
              <a:t> in the emerging world of Generative Artificial Intelligence</a:t>
            </a:r>
            <a:endParaRPr lang="en-US" b="0" i="0" dirty="0">
              <a:solidFill>
                <a:srgbClr val="1F1F1F"/>
              </a:solidFill>
              <a:effectLst/>
              <a:latin typeface="Google Sans Text"/>
            </a:endParaRPr>
          </a:p>
        </p:txBody>
      </p:sp>
    </p:spTree>
    <p:extLst>
      <p:ext uri="{BB962C8B-B14F-4D97-AF65-F5344CB8AC3E}">
        <p14:creationId xmlns:p14="http://schemas.microsoft.com/office/powerpoint/2010/main" val="6722167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ED712-8ACE-AB28-2CAE-59E8CBFCA5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4FE407-0602-F424-2689-7705322F2B6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F376262-3C4B-366E-6382-3B658CFCFDE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73436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727AF-887B-F809-A7FB-8BE26F7CCC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2250BD-1C40-9FAD-107B-0D5839274E8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E06AB2C-2547-E1C1-9646-4D560C4A77A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570560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3E8D5-29A4-1C0E-F1A3-641F99E904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CDB081-D154-9030-9276-931D50A0194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65C5D85-BF66-CBFD-45CD-1972D9C5FFC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97679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158750" inden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7B10DD-AA01-4813-8EC6-FC022320949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7B10DD-AA01-4813-8EC6-FC022320949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27B10DD-AA01-4813-8EC6-FC0223209493}"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49F84-FBF3-D279-1B6C-A56FC3E561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6B2C11-C73B-00C7-6A8F-CDCF3DAFE75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3955C64-74F6-C1BA-9000-E34BC7B653F2}"/>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0C70EE67-E053-E709-281C-80E968B94D4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7B10DD-AA01-4813-8EC6-FC022320949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46982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77038-2919-FD82-5AB2-DE7F73457E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303B72-D30F-B33A-FC56-F9C0969D68D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303A20B-7C18-0670-20E5-8E1D03C0ACC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27500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2B3CF-E3C1-33FF-4580-F24EE1C9F3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2B2D49-AFFA-04AD-1D53-0F1B0D731E6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0E0280A-5AF9-3BDB-7F2A-9284E62BDC5E}"/>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65027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89EF4-3540-99DD-32D9-739EC231B3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7E5399-1264-F2DB-1B34-1DD205942D9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FEBB3B1-3191-BF6B-DB22-6AA4591F9DC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8045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C6E0F-9872-24A9-1212-305BCEA844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C09765-A147-187E-1B85-4BCD13E5ADF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785ADEE-F017-D572-476F-B2FB8D05FFF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631249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84154-4298-9212-A3E3-44EFB6DB9F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34B95C-BE89-ED0F-980A-A190B5B88D4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75EA6AB-8FA6-023E-9AD7-ED785F00C87A}"/>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075467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727AF-887B-F809-A7FB-8BE26F7CCC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2250BD-1C40-9FAD-107B-0D5839274E8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E06AB2C-2547-E1C1-9646-4D560C4A77A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056327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271980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727AF-887B-F809-A7FB-8BE26F7CCC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2250BD-1C40-9FAD-107B-0D5839274E8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E06AB2C-2547-E1C1-9646-4D560C4A77A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894633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186918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1" kern="100" dirty="0">
                <a:effectLst/>
                <a:latin typeface="Aptos" panose="020B0004020202020204" pitchFamily="34" charset="0"/>
                <a:ea typeface="Aptos" panose="020B0004020202020204" pitchFamily="34" charset="0"/>
                <a:cs typeface="Times New Roman" panose="02020603050405020304" pitchFamily="18" charset="0"/>
              </a:rPr>
              <a:t>Who we are: </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These experts wonder what will happen to our sense of identity and self-worth when we see AIs being able to perform some human functions as well as or better than we can. That raises some obvious questions: </a:t>
            </a:r>
            <a:r>
              <a:rPr lang="en-US" sz="1100" b="1" kern="100" dirty="0">
                <a:effectLst/>
                <a:latin typeface="Aptos" panose="020B0004020202020204" pitchFamily="34" charset="0"/>
                <a:ea typeface="Aptos" panose="020B0004020202020204" pitchFamily="34" charset="0"/>
                <a:cs typeface="Times New Roman" panose="02020603050405020304" pitchFamily="18" charset="0"/>
              </a:rPr>
              <a:t>How will that affect the many workers </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who anchor their sense of self in their careers – and who will see that AIs have mastered or bettered their skills? How will everyone feel when they live in a world that is </a:t>
            </a:r>
            <a:r>
              <a:rPr lang="en-US" sz="1100" b="1" kern="100" dirty="0">
                <a:effectLst/>
                <a:latin typeface="Aptos" panose="020B0004020202020204" pitchFamily="34" charset="0"/>
                <a:ea typeface="Aptos" panose="020B0004020202020204" pitchFamily="34" charset="0"/>
                <a:cs typeface="Times New Roman" panose="02020603050405020304" pitchFamily="18" charset="0"/>
              </a:rPr>
              <a:t>heavily influenced by superior forms of intelligence </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that are not human?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1" kern="100" dirty="0">
                <a:effectLst/>
                <a:latin typeface="Aptos" panose="020B0004020202020204" pitchFamily="34" charset="0"/>
                <a:ea typeface="Aptos" panose="020B0004020202020204" pitchFamily="34" charset="0"/>
                <a:cs typeface="Times New Roman" panose="02020603050405020304" pitchFamily="18" charset="0"/>
              </a:rPr>
              <a:t>What we do: </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There will also be advances in AI systems </a:t>
            </a:r>
            <a:r>
              <a:rPr lang="en-US" sz="1100" b="1" kern="100" dirty="0">
                <a:effectLst/>
                <a:latin typeface="Aptos" panose="020B0004020202020204" pitchFamily="34" charset="0"/>
                <a:ea typeface="Aptos" panose="020B0004020202020204" pitchFamily="34" charset="0"/>
                <a:cs typeface="Times New Roman" panose="02020603050405020304" pitchFamily="18" charset="0"/>
              </a:rPr>
              <a:t>will force people to reckon with their sense of agency and free will. </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AI co-pilots are already starting to help some people stay informed and even take action on their behalf. This trend is about to be significantly magnified. A large share of the population will likely trust these agents because the AI systems will become ever better at reading us, mimicking our actions and predicting and steering our behavior. Thus, the questions: </a:t>
            </a:r>
            <a:r>
              <a:rPr lang="en-US" sz="1100" b="1" kern="100" dirty="0">
                <a:effectLst/>
                <a:latin typeface="Aptos" panose="020B0004020202020204" pitchFamily="34" charset="0"/>
                <a:ea typeface="Aptos" panose="020B0004020202020204" pitchFamily="34" charset="0"/>
                <a:cs typeface="Times New Roman" panose="02020603050405020304" pitchFamily="18" charset="0"/>
              </a:rPr>
              <a:t>What do we lose when we come to rely on AI sidekicks </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and we even outsource ourselves to AI agents? What will people do when much more human activity is mediated in some way by AIs?</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1" kern="100" dirty="0">
                <a:effectLst/>
                <a:latin typeface="Aptos" panose="020B0004020202020204" pitchFamily="34" charset="0"/>
                <a:ea typeface="Aptos" panose="020B0004020202020204" pitchFamily="34" charset="0"/>
                <a:cs typeface="Times New Roman" panose="02020603050405020304" pitchFamily="18" charset="0"/>
              </a:rPr>
              <a:t>How we connect and share: One of the great human triumphs is our capacity to work with others to discover truth, solve problems and provide mutual support. What happens to these traits in a world in which AIs personalize the flow of information and the flow of fellowship among people. </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It will also be a world where “synthetic” information – potentially carrying people’s pre-existing biases or being faked altogether – will become a larger part of the information landscape. At the extreme, some of these experts envision an AI-dominated world where every person is shaped by an individualized “reality” and belief system in which shared experiences and shared truths are difficult – if not impossible – to realize.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1" kern="100" dirty="0">
                <a:effectLst/>
                <a:latin typeface="Aptos" panose="020B0004020202020204" pitchFamily="34" charset="0"/>
                <a:ea typeface="Aptos" panose="020B0004020202020204" pitchFamily="34" charset="0"/>
                <a:cs typeface="Times New Roman" panose="02020603050405020304" pitchFamily="18" charset="0"/>
              </a:rPr>
              <a:t> How we think: Many of these experts believe that the nature of human cognition itself will be altered by AIs as we become increasingly</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 experts believe that the </a:t>
            </a:r>
            <a:r>
              <a:rPr lang="en-US" sz="1100" b="1" kern="100" dirty="0">
                <a:effectLst/>
                <a:latin typeface="Aptos" panose="020B0004020202020204" pitchFamily="34" charset="0"/>
                <a:ea typeface="Aptos" panose="020B0004020202020204" pitchFamily="34" charset="0"/>
                <a:cs typeface="Times New Roman" panose="02020603050405020304" pitchFamily="18" charset="0"/>
              </a:rPr>
              <a:t>nature of human cognition itself </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will be changed by AIs as we become more dependent on them. This could enfeeble people, decimating their aptitude for critical thinking and being skeptical. Moreover, there is plenty to fear about AI programs’ impact on people who prize their talents to create and innovate. How do those deep-seated sensibilities adjust to the onslaught of AIs?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186918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74273-F63A-1F54-F405-8E26200E6C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29C959-9F7B-5285-FBAD-DC9CABE272C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EC1767C-C69E-0729-C7F5-4276BDB5652F}"/>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57933CDC-9B06-749D-D4B9-170356068AB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7B10DD-AA01-4813-8EC6-FC0223209493}" type="slidenum">
              <a:rPr kumimoji="0" lang="en-US"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5333716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5F012-D3CE-5463-67BC-F460E09CCF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9EEA58-00DD-92B5-AF0D-DADAF414ADA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2408CBA-6DDC-A0D4-58B0-9DB359520D80}"/>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52E6354F-6194-642B-8678-C4CEE221056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7B10DD-AA01-4813-8EC6-FC0223209493}" type="slidenum">
              <a:rPr kumimoji="0" lang="en-US"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37456499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91BAA-E5E6-046B-880F-A58CA735C7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44FD2F-0780-66F6-EA61-277BC7B3872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E90D8AA-5370-0FA6-D879-AB682C8BC82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087554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29BC2-66FA-9623-2CC0-7CB6ECFE74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1E4030-6C41-80F7-7AB5-8833F149D79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7F43E40-65B4-C35F-DF9C-D2568DAA024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566735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0F356-ACEB-D445-74C1-5F13579D11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DA05AE-0D65-1B34-8F30-016E0B0DEC4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DC257E5-3619-E133-AA0D-ED6C0AD9CE0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661819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C865F-EDD1-A679-7BEA-254F713FA7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2A3680-D5B1-99DF-50F2-56A790B35AD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F8190C3-DF41-E436-E995-46F8FAB1E8A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733690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2779C-36DA-7074-31B5-B63DBFC5F3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B77BAE-11D5-F82D-F49C-673C424EAC0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207D85B-752F-B7D2-531E-6D084DCA0F2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263951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36287-AEB0-DDC5-2EFA-A597BA3A3C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E4DAB5-E71E-E5B8-D9F4-87EE6F40D67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BB0D5B2-B7F3-66C4-4967-B4723E7E6CF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361922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3D373-0385-20D9-CBC1-8DE41F6058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79B998-4C9B-63B2-4535-ADA2CD98555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CB6427D-5D38-75C4-47FF-2C2E55EDDCB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866037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2C02E-9204-1D4B-37F1-0BB1615596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C056C7-CF32-9C19-29C6-1EE8DF494D0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F8C1153-8EB3-A0D9-487B-3E1BB967921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98124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379F2-A3DD-1E4B-8E36-1B241C98BE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A73584-72F7-AF6A-A5B9-021F3E9BC7B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EE048F6-59D6-5576-1356-5B62E80E2DC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577015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5B017-7861-AF28-4194-71644D790C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1FD22F-33C4-1398-559E-D241BE0736F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AF08770-B57D-2A0B-832F-786050F15C6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502198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ADFB8-0187-97C0-ABB1-F3CD27B939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ED2B16-FB27-3050-055A-0422528A3CC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2B56052-63C2-6CDD-E924-03D5976A5A2F}"/>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801069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dirty="0">
                <a:solidFill>
                  <a:schemeClr val="bg2"/>
                </a:solidFill>
                <a:latin typeface="Calibri" panose="020F0502020204030204" pitchFamily="34" charset="0"/>
                <a:ea typeface="Calibri" panose="020F0502020204030204" pitchFamily="34" charset="0"/>
                <a:cs typeface="Calibri" panose="020F0502020204030204" pitchFamily="34" charset="0"/>
              </a:rPr>
              <a:t>Humans are uniquely capable of asking "big questions" about the nature of existence, meaning, and purpose. By engaging with these deeper aspects of knowledge, humans bring depth and richness to intellectual exploration that LLMs cannot provide.</a:t>
            </a:r>
            <a:endParaRPr lang="en-US" sz="1100" b="1" kern="100" dirty="0">
              <a:solidFill>
                <a:schemeClr val="bg2"/>
              </a:solidFill>
              <a:effectLst/>
              <a:latin typeface="Calibri" panose="020F0502020204030204" pitchFamily="34" charset="0"/>
              <a:ea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38759867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4"/>
        <p:cNvGrpSpPr/>
        <p:nvPr/>
      </p:nvGrpSpPr>
      <p:grpSpPr>
        <a:xfrm>
          <a:off x="0" y="0"/>
          <a:ext cx="0" cy="0"/>
          <a:chOff x="0" y="0"/>
          <a:chExt cx="0" cy="0"/>
        </a:xfrm>
      </p:grpSpPr>
      <p:sp>
        <p:nvSpPr>
          <p:cNvPr id="795" name="Google Shape;79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6" name="Google Shape;79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8066746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30" name="Picture 29" descr="A blue lines and dots&#10;&#10;Description automatically generated">
            <a:extLst>
              <a:ext uri="{FF2B5EF4-FFF2-40B4-BE49-F238E27FC236}">
                <a16:creationId xmlns:a16="http://schemas.microsoft.com/office/drawing/2014/main" id="{F70CF3BA-B6A3-3A4A-B4AF-23BABEB49285}"/>
              </a:ext>
            </a:extLst>
          </p:cNvPr>
          <p:cNvPicPr>
            <a:picLocks noChangeAspect="1"/>
          </p:cNvPicPr>
          <p:nvPr userDrawn="1"/>
        </p:nvPicPr>
        <p:blipFill>
          <a:blip r:embed="rId2">
            <a:alphaModFix amt="58000"/>
          </a:blip>
          <a:stretch>
            <a:fillRect/>
          </a:stretch>
        </p:blipFill>
        <p:spPr>
          <a:xfrm>
            <a:off x="0" y="2933300"/>
            <a:ext cx="9144000" cy="2265717"/>
          </a:xfrm>
          <a:prstGeom prst="rect">
            <a:avLst/>
          </a:prstGeom>
        </p:spPr>
      </p:pic>
      <p:sp>
        <p:nvSpPr>
          <p:cNvPr id="9" name="Google Shape;9;p2"/>
          <p:cNvSpPr/>
          <p:nvPr/>
        </p:nvSpPr>
        <p:spPr>
          <a:xfrm>
            <a:off x="6422713" y="4136698"/>
            <a:ext cx="2171700" cy="20091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6361775" y="-1006806"/>
            <a:ext cx="3099600" cy="28674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 name="Google Shape;18;p2"/>
          <p:cNvGrpSpPr/>
          <p:nvPr/>
        </p:nvGrpSpPr>
        <p:grpSpPr>
          <a:xfrm rot="5400000">
            <a:off x="107516" y="864487"/>
            <a:ext cx="257100" cy="3465800"/>
            <a:chOff x="261425" y="1395525"/>
            <a:chExt cx="257100" cy="3465800"/>
          </a:xfrm>
        </p:grpSpPr>
        <p:sp>
          <p:nvSpPr>
            <p:cNvPr id="19" name="Google Shape;19;p2"/>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21;p2"/>
          <p:cNvSpPr/>
          <p:nvPr/>
        </p:nvSpPr>
        <p:spPr>
          <a:xfrm>
            <a:off x="1842038" y="2681073"/>
            <a:ext cx="2171700" cy="20091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 name="Google Shape;22;p2"/>
          <p:cNvGrpSpPr/>
          <p:nvPr/>
        </p:nvGrpSpPr>
        <p:grpSpPr>
          <a:xfrm rot="5400000">
            <a:off x="7108757" y="-1460077"/>
            <a:ext cx="257100" cy="3465800"/>
            <a:chOff x="261425" y="1395525"/>
            <a:chExt cx="257100" cy="3465800"/>
          </a:xfrm>
        </p:grpSpPr>
        <p:sp>
          <p:nvSpPr>
            <p:cNvPr id="23" name="Google Shape;23;p2"/>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 name="Google Shape;25;p2"/>
          <p:cNvGrpSpPr/>
          <p:nvPr/>
        </p:nvGrpSpPr>
        <p:grpSpPr>
          <a:xfrm rot="5400000">
            <a:off x="464975" y="1075619"/>
            <a:ext cx="257100" cy="1821800"/>
            <a:chOff x="829225" y="2863075"/>
            <a:chExt cx="257100" cy="1821800"/>
          </a:xfrm>
        </p:grpSpPr>
        <p:sp>
          <p:nvSpPr>
            <p:cNvPr id="26" name="Google Shape;26;p2"/>
            <p:cNvSpPr/>
            <p:nvPr/>
          </p:nvSpPr>
          <p:spPr>
            <a:xfrm>
              <a:off x="949075" y="2984475"/>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829225" y="28630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8" name="Google Shape;28;p2"/>
          <p:cNvSpPr txBox="1">
            <a:spLocks noGrp="1"/>
          </p:cNvSpPr>
          <p:nvPr>
            <p:ph type="ctrTitle"/>
          </p:nvPr>
        </p:nvSpPr>
        <p:spPr>
          <a:xfrm>
            <a:off x="1179450" y="1158559"/>
            <a:ext cx="6785100" cy="1717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dirty="0"/>
          </a:p>
        </p:txBody>
      </p:sp>
      <p:sp>
        <p:nvSpPr>
          <p:cNvPr id="29" name="Google Shape;29;p2"/>
          <p:cNvSpPr txBox="1">
            <a:spLocks noGrp="1"/>
          </p:cNvSpPr>
          <p:nvPr>
            <p:ph type="subTitle" idx="1"/>
          </p:nvPr>
        </p:nvSpPr>
        <p:spPr>
          <a:xfrm>
            <a:off x="1179450" y="2834125"/>
            <a:ext cx="6785100" cy="444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500"/>
              <a:buNone/>
              <a:defRPr sz="1500"/>
            </a:lvl1pPr>
            <a:lvl2pPr lvl="1" algn="ctr">
              <a:lnSpc>
                <a:spcPct val="100000"/>
              </a:lnSpc>
              <a:spcBef>
                <a:spcPts val="0"/>
              </a:spcBef>
              <a:spcAft>
                <a:spcPts val="0"/>
              </a:spcAft>
              <a:buSzPts val="1500"/>
              <a:buNone/>
              <a:defRPr sz="1500"/>
            </a:lvl2pPr>
            <a:lvl3pPr lvl="2" algn="ctr">
              <a:lnSpc>
                <a:spcPct val="100000"/>
              </a:lnSpc>
              <a:spcBef>
                <a:spcPts val="0"/>
              </a:spcBef>
              <a:spcAft>
                <a:spcPts val="0"/>
              </a:spcAft>
              <a:buSzPts val="1500"/>
              <a:buNone/>
              <a:defRPr sz="1500"/>
            </a:lvl3pPr>
            <a:lvl4pPr lvl="3" algn="ctr">
              <a:lnSpc>
                <a:spcPct val="100000"/>
              </a:lnSpc>
              <a:spcBef>
                <a:spcPts val="0"/>
              </a:spcBef>
              <a:spcAft>
                <a:spcPts val="0"/>
              </a:spcAft>
              <a:buSzPts val="1500"/>
              <a:buNone/>
              <a:defRPr sz="1500"/>
            </a:lvl4pPr>
            <a:lvl5pPr lvl="4" algn="ctr">
              <a:lnSpc>
                <a:spcPct val="100000"/>
              </a:lnSpc>
              <a:spcBef>
                <a:spcPts val="0"/>
              </a:spcBef>
              <a:spcAft>
                <a:spcPts val="0"/>
              </a:spcAft>
              <a:buSzPts val="1500"/>
              <a:buNone/>
              <a:defRPr sz="1500"/>
            </a:lvl5pPr>
            <a:lvl6pPr lvl="5" algn="ctr">
              <a:lnSpc>
                <a:spcPct val="100000"/>
              </a:lnSpc>
              <a:spcBef>
                <a:spcPts val="0"/>
              </a:spcBef>
              <a:spcAft>
                <a:spcPts val="0"/>
              </a:spcAft>
              <a:buSzPts val="1500"/>
              <a:buNone/>
              <a:defRPr sz="1500"/>
            </a:lvl6pPr>
            <a:lvl7pPr lvl="6" algn="ctr">
              <a:lnSpc>
                <a:spcPct val="100000"/>
              </a:lnSpc>
              <a:spcBef>
                <a:spcPts val="0"/>
              </a:spcBef>
              <a:spcAft>
                <a:spcPts val="0"/>
              </a:spcAft>
              <a:buSzPts val="1500"/>
              <a:buNone/>
              <a:defRPr sz="1500"/>
            </a:lvl7pPr>
            <a:lvl8pPr lvl="7" algn="ctr">
              <a:lnSpc>
                <a:spcPct val="100000"/>
              </a:lnSpc>
              <a:spcBef>
                <a:spcPts val="0"/>
              </a:spcBef>
              <a:spcAft>
                <a:spcPts val="0"/>
              </a:spcAft>
              <a:buSzPts val="1500"/>
              <a:buNone/>
              <a:defRPr sz="1500"/>
            </a:lvl8pPr>
            <a:lvl9pPr lvl="8" algn="ctr">
              <a:lnSpc>
                <a:spcPct val="100000"/>
              </a:lnSpc>
              <a:spcBef>
                <a:spcPts val="0"/>
              </a:spcBef>
              <a:spcAft>
                <a:spcPts val="0"/>
              </a:spcAft>
              <a:buSzPts val="1500"/>
              <a:buNone/>
              <a:defRPr sz="15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8"/>
        <p:cNvGrpSpPr/>
        <p:nvPr/>
      </p:nvGrpSpPr>
      <p:grpSpPr>
        <a:xfrm>
          <a:off x="0" y="0"/>
          <a:ext cx="0" cy="0"/>
          <a:chOff x="0" y="0"/>
          <a:chExt cx="0" cy="0"/>
        </a:xfrm>
      </p:grpSpPr>
      <p:pic>
        <p:nvPicPr>
          <p:cNvPr id="4" name="Picture 3" descr="A blue lines and dots&#10;&#10;Description automatically generated">
            <a:extLst>
              <a:ext uri="{FF2B5EF4-FFF2-40B4-BE49-F238E27FC236}">
                <a16:creationId xmlns:a16="http://schemas.microsoft.com/office/drawing/2014/main" id="{EB39C7F4-836D-B742-8275-0949BC2369AE}"/>
              </a:ext>
            </a:extLst>
          </p:cNvPr>
          <p:cNvPicPr>
            <a:picLocks noChangeAspect="1"/>
          </p:cNvPicPr>
          <p:nvPr userDrawn="1"/>
        </p:nvPicPr>
        <p:blipFill>
          <a:blip r:embed="rId2">
            <a:alphaModFix amt="58000"/>
          </a:blip>
          <a:stretch>
            <a:fillRect/>
          </a:stretch>
        </p:blipFill>
        <p:spPr>
          <a:xfrm>
            <a:off x="0" y="2428202"/>
            <a:ext cx="9144000" cy="2743852"/>
          </a:xfrm>
          <a:prstGeom prst="rect">
            <a:avLst/>
          </a:prstGeom>
        </p:spPr>
      </p:pic>
      <p:sp>
        <p:nvSpPr>
          <p:cNvPr id="9" name="Google Shape;9;p2"/>
          <p:cNvSpPr/>
          <p:nvPr/>
        </p:nvSpPr>
        <p:spPr>
          <a:xfrm>
            <a:off x="6422713" y="4136698"/>
            <a:ext cx="2171700" cy="20091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6361775" y="-1006806"/>
            <a:ext cx="3099600" cy="28674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722375" y="-331550"/>
            <a:ext cx="8855550" cy="3643200"/>
            <a:chOff x="722375" y="-331550"/>
            <a:chExt cx="8855550" cy="3643200"/>
          </a:xfrm>
        </p:grpSpPr>
        <p:sp>
          <p:nvSpPr>
            <p:cNvPr id="12" name="Google Shape;12;p2"/>
            <p:cNvSpPr/>
            <p:nvPr/>
          </p:nvSpPr>
          <p:spPr>
            <a:xfrm>
              <a:off x="722375" y="-331550"/>
              <a:ext cx="899700" cy="8997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4879575" y="221500"/>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8040125" y="1773850"/>
              <a:ext cx="1537800" cy="15378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8316875" y="-331550"/>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1166225" y="1911650"/>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rot="5400000">
            <a:off x="261425" y="1395525"/>
            <a:ext cx="257100" cy="3465800"/>
            <a:chOff x="261425" y="1395525"/>
            <a:chExt cx="257100" cy="3465800"/>
          </a:xfrm>
        </p:grpSpPr>
        <p:sp>
          <p:nvSpPr>
            <p:cNvPr id="19" name="Google Shape;19;p2"/>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21;p2"/>
          <p:cNvSpPr/>
          <p:nvPr/>
        </p:nvSpPr>
        <p:spPr>
          <a:xfrm>
            <a:off x="1842038" y="2681073"/>
            <a:ext cx="2171700" cy="20091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 name="Google Shape;22;p2"/>
          <p:cNvGrpSpPr/>
          <p:nvPr/>
        </p:nvGrpSpPr>
        <p:grpSpPr>
          <a:xfrm rot="5400000">
            <a:off x="7081597" y="-1342500"/>
            <a:ext cx="257100" cy="3465800"/>
            <a:chOff x="261425" y="1395525"/>
            <a:chExt cx="257100" cy="3465800"/>
          </a:xfrm>
        </p:grpSpPr>
        <p:sp>
          <p:nvSpPr>
            <p:cNvPr id="23" name="Google Shape;23;p2"/>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 name="Google Shape;25;p2"/>
          <p:cNvGrpSpPr/>
          <p:nvPr/>
        </p:nvGrpSpPr>
        <p:grpSpPr>
          <a:xfrm rot="5400000">
            <a:off x="518525" y="2804822"/>
            <a:ext cx="257100" cy="1821800"/>
            <a:chOff x="829225" y="2863075"/>
            <a:chExt cx="257100" cy="1821800"/>
          </a:xfrm>
        </p:grpSpPr>
        <p:sp>
          <p:nvSpPr>
            <p:cNvPr id="26" name="Google Shape;26;p2"/>
            <p:cNvSpPr/>
            <p:nvPr/>
          </p:nvSpPr>
          <p:spPr>
            <a:xfrm>
              <a:off x="949075" y="2984475"/>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829225" y="28630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Google Shape;28;p2"/>
          <p:cNvSpPr txBox="1">
            <a:spLocks noGrp="1"/>
          </p:cNvSpPr>
          <p:nvPr>
            <p:ph type="ctrTitle"/>
          </p:nvPr>
        </p:nvSpPr>
        <p:spPr>
          <a:xfrm>
            <a:off x="1179425" y="1079500"/>
            <a:ext cx="6785100" cy="1717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9" name="Google Shape;29;p2"/>
          <p:cNvSpPr txBox="1">
            <a:spLocks noGrp="1"/>
          </p:cNvSpPr>
          <p:nvPr>
            <p:ph type="subTitle" idx="1"/>
          </p:nvPr>
        </p:nvSpPr>
        <p:spPr>
          <a:xfrm>
            <a:off x="1179450" y="2834125"/>
            <a:ext cx="6785100" cy="444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500"/>
              <a:buNone/>
              <a:defRPr sz="1500"/>
            </a:lvl1pPr>
            <a:lvl2pPr lvl="1" algn="ctr">
              <a:lnSpc>
                <a:spcPct val="100000"/>
              </a:lnSpc>
              <a:spcBef>
                <a:spcPts val="0"/>
              </a:spcBef>
              <a:spcAft>
                <a:spcPts val="0"/>
              </a:spcAft>
              <a:buSzPts val="1500"/>
              <a:buNone/>
              <a:defRPr sz="1500"/>
            </a:lvl2pPr>
            <a:lvl3pPr lvl="2" algn="ctr">
              <a:lnSpc>
                <a:spcPct val="100000"/>
              </a:lnSpc>
              <a:spcBef>
                <a:spcPts val="0"/>
              </a:spcBef>
              <a:spcAft>
                <a:spcPts val="0"/>
              </a:spcAft>
              <a:buSzPts val="1500"/>
              <a:buNone/>
              <a:defRPr sz="1500"/>
            </a:lvl3pPr>
            <a:lvl4pPr lvl="3" algn="ctr">
              <a:lnSpc>
                <a:spcPct val="100000"/>
              </a:lnSpc>
              <a:spcBef>
                <a:spcPts val="0"/>
              </a:spcBef>
              <a:spcAft>
                <a:spcPts val="0"/>
              </a:spcAft>
              <a:buSzPts val="1500"/>
              <a:buNone/>
              <a:defRPr sz="1500"/>
            </a:lvl4pPr>
            <a:lvl5pPr lvl="4" algn="ctr">
              <a:lnSpc>
                <a:spcPct val="100000"/>
              </a:lnSpc>
              <a:spcBef>
                <a:spcPts val="0"/>
              </a:spcBef>
              <a:spcAft>
                <a:spcPts val="0"/>
              </a:spcAft>
              <a:buSzPts val="1500"/>
              <a:buNone/>
              <a:defRPr sz="1500"/>
            </a:lvl5pPr>
            <a:lvl6pPr lvl="5" algn="ctr">
              <a:lnSpc>
                <a:spcPct val="100000"/>
              </a:lnSpc>
              <a:spcBef>
                <a:spcPts val="0"/>
              </a:spcBef>
              <a:spcAft>
                <a:spcPts val="0"/>
              </a:spcAft>
              <a:buSzPts val="1500"/>
              <a:buNone/>
              <a:defRPr sz="1500"/>
            </a:lvl6pPr>
            <a:lvl7pPr lvl="6" algn="ctr">
              <a:lnSpc>
                <a:spcPct val="100000"/>
              </a:lnSpc>
              <a:spcBef>
                <a:spcPts val="0"/>
              </a:spcBef>
              <a:spcAft>
                <a:spcPts val="0"/>
              </a:spcAft>
              <a:buSzPts val="1500"/>
              <a:buNone/>
              <a:defRPr sz="1500"/>
            </a:lvl7pPr>
            <a:lvl8pPr lvl="7" algn="ctr">
              <a:lnSpc>
                <a:spcPct val="100000"/>
              </a:lnSpc>
              <a:spcBef>
                <a:spcPts val="0"/>
              </a:spcBef>
              <a:spcAft>
                <a:spcPts val="0"/>
              </a:spcAft>
              <a:buSzPts val="1500"/>
              <a:buNone/>
              <a:defRPr sz="1500"/>
            </a:lvl8pPr>
            <a:lvl9pPr lvl="8" algn="ctr">
              <a:lnSpc>
                <a:spcPct val="100000"/>
              </a:lnSpc>
              <a:spcBef>
                <a:spcPts val="0"/>
              </a:spcBef>
              <a:spcAft>
                <a:spcPts val="0"/>
              </a:spcAft>
              <a:buSzPts val="1500"/>
              <a:buNone/>
              <a:defRPr sz="1500"/>
            </a:lvl9pPr>
          </a:lstStyle>
          <a:p>
            <a:endParaRPr/>
          </a:p>
        </p:txBody>
      </p:sp>
    </p:spTree>
    <p:extLst>
      <p:ext uri="{BB962C8B-B14F-4D97-AF65-F5344CB8AC3E}">
        <p14:creationId xmlns:p14="http://schemas.microsoft.com/office/powerpoint/2010/main" val="3567175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89"/>
        <p:cNvGrpSpPr/>
        <p:nvPr/>
      </p:nvGrpSpPr>
      <p:grpSpPr>
        <a:xfrm>
          <a:off x="0" y="0"/>
          <a:ext cx="0" cy="0"/>
          <a:chOff x="0" y="0"/>
          <a:chExt cx="0" cy="0"/>
        </a:xfrm>
      </p:grpSpPr>
      <p:pic>
        <p:nvPicPr>
          <p:cNvPr id="40" name="Picture 39" descr="A blue lines and dots&#10;&#10;Description automatically generated">
            <a:extLst>
              <a:ext uri="{FF2B5EF4-FFF2-40B4-BE49-F238E27FC236}">
                <a16:creationId xmlns:a16="http://schemas.microsoft.com/office/drawing/2014/main" id="{6CE11452-FE58-274F-8A5A-FEAA6CE832AF}"/>
              </a:ext>
            </a:extLst>
          </p:cNvPr>
          <p:cNvPicPr>
            <a:picLocks noChangeAspect="1"/>
          </p:cNvPicPr>
          <p:nvPr userDrawn="1"/>
        </p:nvPicPr>
        <p:blipFill>
          <a:blip r:embed="rId2">
            <a:alphaModFix amt="58000"/>
          </a:blip>
          <a:stretch>
            <a:fillRect/>
          </a:stretch>
        </p:blipFill>
        <p:spPr>
          <a:xfrm>
            <a:off x="0" y="2428202"/>
            <a:ext cx="9144000" cy="2743852"/>
          </a:xfrm>
          <a:prstGeom prst="rect">
            <a:avLst/>
          </a:prstGeom>
        </p:spPr>
      </p:pic>
      <p:sp>
        <p:nvSpPr>
          <p:cNvPr id="190" name="Google Shape;190;p8"/>
          <p:cNvSpPr txBox="1">
            <a:spLocks noGrp="1"/>
          </p:cNvSpPr>
          <p:nvPr>
            <p:ph type="title"/>
          </p:nvPr>
        </p:nvSpPr>
        <p:spPr>
          <a:xfrm>
            <a:off x="1866900" y="834000"/>
            <a:ext cx="5410200" cy="3475500"/>
          </a:xfrm>
          <a:prstGeom prst="rect">
            <a:avLst/>
          </a:prstGeom>
        </p:spPr>
        <p:txBody>
          <a:bodyPr spcFirstLastPara="1" wrap="square" lIns="91425" tIns="91425" rIns="91425" bIns="91425" anchor="ctr" anchorCtr="0">
            <a:noAutofit/>
          </a:bodyPr>
          <a:lstStyle>
            <a:lvl1pPr lvl="0">
              <a:spcBef>
                <a:spcPts val="0"/>
              </a:spcBef>
              <a:spcAft>
                <a:spcPts val="0"/>
              </a:spcAft>
              <a:buSzPts val="7200"/>
              <a:buNone/>
              <a:defRPr sz="7200"/>
            </a:lvl1pPr>
            <a:lvl2pPr lvl="1">
              <a:spcBef>
                <a:spcPts val="0"/>
              </a:spcBef>
              <a:spcAft>
                <a:spcPts val="0"/>
              </a:spcAft>
              <a:buSzPts val="7200"/>
              <a:buNone/>
              <a:defRPr sz="7200"/>
            </a:lvl2pPr>
            <a:lvl3pPr lvl="2">
              <a:spcBef>
                <a:spcPts val="0"/>
              </a:spcBef>
              <a:spcAft>
                <a:spcPts val="0"/>
              </a:spcAft>
              <a:buSzPts val="7200"/>
              <a:buNone/>
              <a:defRPr sz="7200"/>
            </a:lvl3pPr>
            <a:lvl4pPr lvl="3">
              <a:spcBef>
                <a:spcPts val="0"/>
              </a:spcBef>
              <a:spcAft>
                <a:spcPts val="0"/>
              </a:spcAft>
              <a:buSzPts val="7200"/>
              <a:buNone/>
              <a:defRPr sz="7200"/>
            </a:lvl4pPr>
            <a:lvl5pPr lvl="4">
              <a:spcBef>
                <a:spcPts val="0"/>
              </a:spcBef>
              <a:spcAft>
                <a:spcPts val="0"/>
              </a:spcAft>
              <a:buSzPts val="7200"/>
              <a:buNone/>
              <a:defRPr sz="7200"/>
            </a:lvl5pPr>
            <a:lvl6pPr lvl="5">
              <a:spcBef>
                <a:spcPts val="0"/>
              </a:spcBef>
              <a:spcAft>
                <a:spcPts val="0"/>
              </a:spcAft>
              <a:buSzPts val="7200"/>
              <a:buNone/>
              <a:defRPr sz="7200"/>
            </a:lvl6pPr>
            <a:lvl7pPr lvl="6">
              <a:spcBef>
                <a:spcPts val="0"/>
              </a:spcBef>
              <a:spcAft>
                <a:spcPts val="0"/>
              </a:spcAft>
              <a:buSzPts val="7200"/>
              <a:buNone/>
              <a:defRPr sz="7200"/>
            </a:lvl7pPr>
            <a:lvl8pPr lvl="7">
              <a:spcBef>
                <a:spcPts val="0"/>
              </a:spcBef>
              <a:spcAft>
                <a:spcPts val="0"/>
              </a:spcAft>
              <a:buSzPts val="7200"/>
              <a:buNone/>
              <a:defRPr sz="7200"/>
            </a:lvl8pPr>
            <a:lvl9pPr lvl="8">
              <a:spcBef>
                <a:spcPts val="0"/>
              </a:spcBef>
              <a:spcAft>
                <a:spcPts val="0"/>
              </a:spcAft>
              <a:buSzPts val="7200"/>
              <a:buNone/>
              <a:defRPr sz="7200"/>
            </a:lvl9pPr>
          </a:lstStyle>
          <a:p>
            <a:endParaRPr/>
          </a:p>
        </p:txBody>
      </p:sp>
      <p:grpSp>
        <p:nvGrpSpPr>
          <p:cNvPr id="192" name="Google Shape;192;p8"/>
          <p:cNvGrpSpPr/>
          <p:nvPr/>
        </p:nvGrpSpPr>
        <p:grpSpPr>
          <a:xfrm>
            <a:off x="-315150" y="-504275"/>
            <a:ext cx="9505675" cy="3082650"/>
            <a:chOff x="446825" y="-331550"/>
            <a:chExt cx="9505675" cy="3082650"/>
          </a:xfrm>
        </p:grpSpPr>
        <p:sp>
          <p:nvSpPr>
            <p:cNvPr id="193" name="Google Shape;193;p8"/>
            <p:cNvSpPr/>
            <p:nvPr/>
          </p:nvSpPr>
          <p:spPr>
            <a:xfrm>
              <a:off x="1551425" y="304675"/>
              <a:ext cx="899700" cy="8997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8"/>
            <p:cNvSpPr/>
            <p:nvPr/>
          </p:nvSpPr>
          <p:spPr>
            <a:xfrm>
              <a:off x="6168250" y="220075"/>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8"/>
            <p:cNvSpPr/>
            <p:nvPr/>
          </p:nvSpPr>
          <p:spPr>
            <a:xfrm>
              <a:off x="8414700" y="1213300"/>
              <a:ext cx="1537800" cy="15378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8"/>
            <p:cNvSpPr/>
            <p:nvPr/>
          </p:nvSpPr>
          <p:spPr>
            <a:xfrm>
              <a:off x="8316875" y="-331550"/>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8"/>
            <p:cNvSpPr/>
            <p:nvPr/>
          </p:nvSpPr>
          <p:spPr>
            <a:xfrm>
              <a:off x="446825" y="1254175"/>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8" name="Google Shape;198;p8"/>
          <p:cNvGrpSpPr/>
          <p:nvPr/>
        </p:nvGrpSpPr>
        <p:grpSpPr>
          <a:xfrm rot="5400000">
            <a:off x="454193" y="1406543"/>
            <a:ext cx="257100" cy="1832375"/>
            <a:chOff x="1365450" y="3205275"/>
            <a:chExt cx="257100" cy="1832375"/>
          </a:xfrm>
        </p:grpSpPr>
        <p:sp>
          <p:nvSpPr>
            <p:cNvPr id="199" name="Google Shape;199;p8"/>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8"/>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1" name="Google Shape;201;p8"/>
          <p:cNvGrpSpPr/>
          <p:nvPr/>
        </p:nvGrpSpPr>
        <p:grpSpPr>
          <a:xfrm rot="5400000">
            <a:off x="7010625" y="-1423109"/>
            <a:ext cx="257100" cy="3465800"/>
            <a:chOff x="261425" y="1395525"/>
            <a:chExt cx="257100" cy="3465800"/>
          </a:xfrm>
        </p:grpSpPr>
        <p:sp>
          <p:nvSpPr>
            <p:cNvPr id="202" name="Google Shape;202;p8"/>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8"/>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4" name="Google Shape;204;p8"/>
          <p:cNvGrpSpPr/>
          <p:nvPr/>
        </p:nvGrpSpPr>
        <p:grpSpPr>
          <a:xfrm rot="5400000">
            <a:off x="7724874" y="2411238"/>
            <a:ext cx="257100" cy="1832375"/>
            <a:chOff x="1365450" y="3205275"/>
            <a:chExt cx="257100" cy="1832375"/>
          </a:xfrm>
        </p:grpSpPr>
        <p:sp>
          <p:nvSpPr>
            <p:cNvPr id="205" name="Google Shape;205;p8"/>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8"/>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7" name="Google Shape;207;p8"/>
          <p:cNvGrpSpPr/>
          <p:nvPr/>
        </p:nvGrpSpPr>
        <p:grpSpPr>
          <a:xfrm rot="5400000">
            <a:off x="871856" y="116780"/>
            <a:ext cx="257100" cy="3465800"/>
            <a:chOff x="261425" y="1395525"/>
            <a:chExt cx="257100" cy="3465800"/>
          </a:xfrm>
        </p:grpSpPr>
        <p:sp>
          <p:nvSpPr>
            <p:cNvPr id="208" name="Google Shape;208;p8"/>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8"/>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0" name="Google Shape;210;p8"/>
          <p:cNvGrpSpPr/>
          <p:nvPr/>
        </p:nvGrpSpPr>
        <p:grpSpPr>
          <a:xfrm rot="5400000">
            <a:off x="7922050" y="3025763"/>
            <a:ext cx="257100" cy="1832375"/>
            <a:chOff x="1365450" y="3205275"/>
            <a:chExt cx="257100" cy="1832375"/>
          </a:xfrm>
        </p:grpSpPr>
        <p:sp>
          <p:nvSpPr>
            <p:cNvPr id="211" name="Google Shape;211;p8"/>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8"/>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3" name="Google Shape;213;p8"/>
          <p:cNvGrpSpPr/>
          <p:nvPr/>
        </p:nvGrpSpPr>
        <p:grpSpPr>
          <a:xfrm rot="5400000">
            <a:off x="197093" y="706168"/>
            <a:ext cx="257100" cy="1832375"/>
            <a:chOff x="1365450" y="3205275"/>
            <a:chExt cx="257100" cy="1832375"/>
          </a:xfrm>
        </p:grpSpPr>
        <p:sp>
          <p:nvSpPr>
            <p:cNvPr id="214" name="Google Shape;214;p8"/>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8"/>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6" name="Google Shape;216;p8"/>
          <p:cNvGrpSpPr/>
          <p:nvPr/>
        </p:nvGrpSpPr>
        <p:grpSpPr>
          <a:xfrm rot="5400000">
            <a:off x="5764250" y="4273167"/>
            <a:ext cx="257100" cy="1832375"/>
            <a:chOff x="1365450" y="3205275"/>
            <a:chExt cx="257100" cy="1832375"/>
          </a:xfrm>
        </p:grpSpPr>
        <p:sp>
          <p:nvSpPr>
            <p:cNvPr id="217" name="Google Shape;217;p8"/>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8"/>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9" name="Google Shape;219;p8"/>
          <p:cNvGrpSpPr/>
          <p:nvPr/>
        </p:nvGrpSpPr>
        <p:grpSpPr>
          <a:xfrm rot="5400000">
            <a:off x="2035850" y="3879288"/>
            <a:ext cx="257100" cy="1832375"/>
            <a:chOff x="1365450" y="3205275"/>
            <a:chExt cx="257100" cy="1832375"/>
          </a:xfrm>
        </p:grpSpPr>
        <p:sp>
          <p:nvSpPr>
            <p:cNvPr id="220" name="Google Shape;220;p8"/>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8"/>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2" name="Google Shape;222;p8"/>
          <p:cNvGrpSpPr/>
          <p:nvPr/>
        </p:nvGrpSpPr>
        <p:grpSpPr>
          <a:xfrm rot="5400000">
            <a:off x="5427275" y="3866638"/>
            <a:ext cx="257100" cy="1832375"/>
            <a:chOff x="1365450" y="3205275"/>
            <a:chExt cx="257100" cy="1832375"/>
          </a:xfrm>
        </p:grpSpPr>
        <p:sp>
          <p:nvSpPr>
            <p:cNvPr id="223" name="Google Shape;223;p8"/>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8"/>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5" name="Google Shape;225;p8"/>
          <p:cNvSpPr/>
          <p:nvPr/>
        </p:nvSpPr>
        <p:spPr>
          <a:xfrm>
            <a:off x="-719462" y="3648523"/>
            <a:ext cx="2171700" cy="20091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8"/>
          <p:cNvSpPr/>
          <p:nvPr/>
        </p:nvSpPr>
        <p:spPr>
          <a:xfrm>
            <a:off x="7119838" y="3522423"/>
            <a:ext cx="2171700" cy="20091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8"/>
          <p:cNvSpPr/>
          <p:nvPr/>
        </p:nvSpPr>
        <p:spPr>
          <a:xfrm>
            <a:off x="1652388" y="-1305731"/>
            <a:ext cx="3099600" cy="28674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68"/>
        <p:cNvGrpSpPr/>
        <p:nvPr/>
      </p:nvGrpSpPr>
      <p:grpSpPr>
        <a:xfrm>
          <a:off x="0" y="0"/>
          <a:ext cx="0" cy="0"/>
          <a:chOff x="0" y="0"/>
          <a:chExt cx="0" cy="0"/>
        </a:xfrm>
      </p:grpSpPr>
      <p:sp>
        <p:nvSpPr>
          <p:cNvPr id="269" name="Google Shape;269;p10"/>
          <p:cNvSpPr/>
          <p:nvPr/>
        </p:nvSpPr>
        <p:spPr>
          <a:xfrm>
            <a:off x="1652388" y="-1305731"/>
            <a:ext cx="3099600" cy="28674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0"/>
          <p:cNvSpPr txBox="1">
            <a:spLocks noGrp="1"/>
          </p:cNvSpPr>
          <p:nvPr>
            <p:ph type="title"/>
          </p:nvPr>
        </p:nvSpPr>
        <p:spPr>
          <a:xfrm>
            <a:off x="722375" y="539500"/>
            <a:ext cx="76992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grpSp>
        <p:nvGrpSpPr>
          <p:cNvPr id="271" name="Google Shape;271;p10"/>
          <p:cNvGrpSpPr/>
          <p:nvPr/>
        </p:nvGrpSpPr>
        <p:grpSpPr>
          <a:xfrm>
            <a:off x="-315150" y="-504275"/>
            <a:ext cx="9505675" cy="3082650"/>
            <a:chOff x="446825" y="-331550"/>
            <a:chExt cx="9505675" cy="3082650"/>
          </a:xfrm>
        </p:grpSpPr>
        <p:sp>
          <p:nvSpPr>
            <p:cNvPr id="272" name="Google Shape;272;p10"/>
            <p:cNvSpPr/>
            <p:nvPr/>
          </p:nvSpPr>
          <p:spPr>
            <a:xfrm>
              <a:off x="1551425" y="304675"/>
              <a:ext cx="899700" cy="8997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0"/>
            <p:cNvSpPr/>
            <p:nvPr/>
          </p:nvSpPr>
          <p:spPr>
            <a:xfrm>
              <a:off x="6168250" y="220075"/>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10"/>
            <p:cNvSpPr/>
            <p:nvPr/>
          </p:nvSpPr>
          <p:spPr>
            <a:xfrm>
              <a:off x="8414700" y="1213300"/>
              <a:ext cx="1537800" cy="15378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0"/>
            <p:cNvSpPr/>
            <p:nvPr/>
          </p:nvSpPr>
          <p:spPr>
            <a:xfrm>
              <a:off x="8316875" y="-331550"/>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0"/>
            <p:cNvSpPr/>
            <p:nvPr/>
          </p:nvSpPr>
          <p:spPr>
            <a:xfrm>
              <a:off x="446825" y="1254175"/>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7" name="Google Shape;277;p10"/>
          <p:cNvGrpSpPr/>
          <p:nvPr/>
        </p:nvGrpSpPr>
        <p:grpSpPr>
          <a:xfrm rot="5400000">
            <a:off x="368975" y="2900138"/>
            <a:ext cx="257100" cy="1832375"/>
            <a:chOff x="1365450" y="3205275"/>
            <a:chExt cx="257100" cy="1832375"/>
          </a:xfrm>
        </p:grpSpPr>
        <p:sp>
          <p:nvSpPr>
            <p:cNvPr id="278" name="Google Shape;278;p10"/>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0"/>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0" name="Google Shape;280;p10"/>
          <p:cNvGrpSpPr/>
          <p:nvPr/>
        </p:nvGrpSpPr>
        <p:grpSpPr>
          <a:xfrm rot="5400000">
            <a:off x="6654168" y="-1432950"/>
            <a:ext cx="257100" cy="3465800"/>
            <a:chOff x="261425" y="1395525"/>
            <a:chExt cx="257100" cy="3465800"/>
          </a:xfrm>
        </p:grpSpPr>
        <p:sp>
          <p:nvSpPr>
            <p:cNvPr id="281" name="Google Shape;281;p10"/>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0"/>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3" name="Google Shape;283;p10"/>
          <p:cNvGrpSpPr/>
          <p:nvPr/>
        </p:nvGrpSpPr>
        <p:grpSpPr>
          <a:xfrm rot="5400000">
            <a:off x="8122738" y="2304325"/>
            <a:ext cx="257100" cy="1832375"/>
            <a:chOff x="1365450" y="3205275"/>
            <a:chExt cx="257100" cy="1832375"/>
          </a:xfrm>
        </p:grpSpPr>
        <p:sp>
          <p:nvSpPr>
            <p:cNvPr id="284" name="Google Shape;284;p10"/>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0"/>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6" name="Google Shape;286;p10"/>
          <p:cNvGrpSpPr/>
          <p:nvPr/>
        </p:nvGrpSpPr>
        <p:grpSpPr>
          <a:xfrm rot="5400000">
            <a:off x="786638" y="1610375"/>
            <a:ext cx="257100" cy="3465800"/>
            <a:chOff x="261425" y="1395525"/>
            <a:chExt cx="257100" cy="3465800"/>
          </a:xfrm>
        </p:grpSpPr>
        <p:sp>
          <p:nvSpPr>
            <p:cNvPr id="287" name="Google Shape;287;p10"/>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0"/>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9" name="Google Shape;289;p10"/>
          <p:cNvGrpSpPr/>
          <p:nvPr/>
        </p:nvGrpSpPr>
        <p:grpSpPr>
          <a:xfrm rot="5400000">
            <a:off x="7814750" y="3025763"/>
            <a:ext cx="257100" cy="1832375"/>
            <a:chOff x="1365450" y="3205275"/>
            <a:chExt cx="257100" cy="1832375"/>
          </a:xfrm>
        </p:grpSpPr>
        <p:sp>
          <p:nvSpPr>
            <p:cNvPr id="290" name="Google Shape;290;p10"/>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0"/>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2" name="Google Shape;292;p10"/>
          <p:cNvGrpSpPr/>
          <p:nvPr/>
        </p:nvGrpSpPr>
        <p:grpSpPr>
          <a:xfrm rot="5400000">
            <a:off x="111875" y="2199763"/>
            <a:ext cx="257100" cy="1832375"/>
            <a:chOff x="1365450" y="3205275"/>
            <a:chExt cx="257100" cy="1832375"/>
          </a:xfrm>
        </p:grpSpPr>
        <p:sp>
          <p:nvSpPr>
            <p:cNvPr id="293" name="Google Shape;293;p10"/>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0"/>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5" name="Google Shape;295;p10"/>
          <p:cNvGrpSpPr/>
          <p:nvPr/>
        </p:nvGrpSpPr>
        <p:grpSpPr>
          <a:xfrm rot="5400000">
            <a:off x="5606106" y="3687813"/>
            <a:ext cx="257100" cy="1832375"/>
            <a:chOff x="1365450" y="3205275"/>
            <a:chExt cx="257100" cy="1832375"/>
          </a:xfrm>
        </p:grpSpPr>
        <p:sp>
          <p:nvSpPr>
            <p:cNvPr id="296" name="Google Shape;296;p10"/>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0"/>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8" name="Google Shape;298;p10"/>
          <p:cNvGrpSpPr/>
          <p:nvPr/>
        </p:nvGrpSpPr>
        <p:grpSpPr>
          <a:xfrm rot="5400000">
            <a:off x="7602855" y="3930436"/>
            <a:ext cx="257100" cy="1832375"/>
            <a:chOff x="1365450" y="3205275"/>
            <a:chExt cx="257100" cy="1832375"/>
          </a:xfrm>
        </p:grpSpPr>
        <p:sp>
          <p:nvSpPr>
            <p:cNvPr id="299" name="Google Shape;299;p10"/>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0"/>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1" name="Google Shape;301;p10"/>
          <p:cNvGrpSpPr/>
          <p:nvPr/>
        </p:nvGrpSpPr>
        <p:grpSpPr>
          <a:xfrm rot="5400000">
            <a:off x="5094781" y="3944763"/>
            <a:ext cx="257100" cy="1832375"/>
            <a:chOff x="1365450" y="3205275"/>
            <a:chExt cx="257100" cy="1832375"/>
          </a:xfrm>
        </p:grpSpPr>
        <p:sp>
          <p:nvSpPr>
            <p:cNvPr id="302" name="Google Shape;302;p10"/>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0"/>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4" name="Google Shape;304;p10"/>
          <p:cNvSpPr/>
          <p:nvPr/>
        </p:nvSpPr>
        <p:spPr>
          <a:xfrm>
            <a:off x="-597025" y="3529363"/>
            <a:ext cx="2171700" cy="20091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0"/>
          <p:cNvSpPr/>
          <p:nvPr/>
        </p:nvSpPr>
        <p:spPr>
          <a:xfrm>
            <a:off x="6964738" y="3599448"/>
            <a:ext cx="2171700" cy="20091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2" preserve="1">
  <p:cSld name="1_Title only 2">
    <p:bg>
      <p:bgPr>
        <a:solidFill>
          <a:schemeClr val="tx1"/>
        </a:solidFill>
        <a:effectLst/>
      </p:bgPr>
    </p:bg>
    <p:spTree>
      <p:nvGrpSpPr>
        <p:cNvPr id="1" name="Shape 443"/>
        <p:cNvGrpSpPr/>
        <p:nvPr/>
      </p:nvGrpSpPr>
      <p:grpSpPr>
        <a:xfrm>
          <a:off x="0" y="0"/>
          <a:ext cx="0" cy="0"/>
          <a:chOff x="0" y="0"/>
          <a:chExt cx="0" cy="0"/>
        </a:xfrm>
      </p:grpSpPr>
      <p:pic>
        <p:nvPicPr>
          <p:cNvPr id="29" name="Picture 28" descr="A blue lines and dots&#10;&#10;Description automatically generated">
            <a:extLst>
              <a:ext uri="{FF2B5EF4-FFF2-40B4-BE49-F238E27FC236}">
                <a16:creationId xmlns:a16="http://schemas.microsoft.com/office/drawing/2014/main" id="{08A41E6C-C9D2-E94F-BCAE-F11662A6DAC0}"/>
              </a:ext>
            </a:extLst>
          </p:cNvPr>
          <p:cNvPicPr>
            <a:picLocks noChangeAspect="1"/>
          </p:cNvPicPr>
          <p:nvPr userDrawn="1"/>
        </p:nvPicPr>
        <p:blipFill rotWithShape="1">
          <a:blip r:embed="rId2">
            <a:alphaModFix/>
          </a:blip>
          <a:srcRect t="25857" b="57926"/>
          <a:stretch/>
        </p:blipFill>
        <p:spPr>
          <a:xfrm>
            <a:off x="0" y="4605486"/>
            <a:ext cx="9146616" cy="548640"/>
          </a:xfrm>
          <a:prstGeom prst="rect">
            <a:avLst/>
          </a:prstGeom>
        </p:spPr>
      </p:pic>
      <p:sp>
        <p:nvSpPr>
          <p:cNvPr id="445" name="Google Shape;445;p15"/>
          <p:cNvSpPr txBox="1">
            <a:spLocks noGrp="1"/>
          </p:cNvSpPr>
          <p:nvPr>
            <p:ph type="title"/>
          </p:nvPr>
        </p:nvSpPr>
        <p:spPr>
          <a:xfrm>
            <a:off x="722375" y="539500"/>
            <a:ext cx="76992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grpSp>
        <p:nvGrpSpPr>
          <p:cNvPr id="446" name="Google Shape;446;p15"/>
          <p:cNvGrpSpPr/>
          <p:nvPr/>
        </p:nvGrpSpPr>
        <p:grpSpPr>
          <a:xfrm>
            <a:off x="318600" y="-454500"/>
            <a:ext cx="9086250" cy="5089950"/>
            <a:chOff x="680075" y="-454500"/>
            <a:chExt cx="9086250" cy="5089950"/>
          </a:xfrm>
        </p:grpSpPr>
        <p:sp>
          <p:nvSpPr>
            <p:cNvPr id="447" name="Google Shape;447;p15"/>
            <p:cNvSpPr/>
            <p:nvPr/>
          </p:nvSpPr>
          <p:spPr>
            <a:xfrm>
              <a:off x="1811325" y="-454500"/>
              <a:ext cx="899700" cy="8997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15"/>
            <p:cNvSpPr/>
            <p:nvPr/>
          </p:nvSpPr>
          <p:spPr>
            <a:xfrm>
              <a:off x="6634050" y="-369100"/>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15"/>
            <p:cNvSpPr/>
            <p:nvPr/>
          </p:nvSpPr>
          <p:spPr>
            <a:xfrm>
              <a:off x="8228525" y="3097650"/>
              <a:ext cx="1537800" cy="15378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15"/>
            <p:cNvSpPr/>
            <p:nvPr/>
          </p:nvSpPr>
          <p:spPr>
            <a:xfrm>
              <a:off x="8550950" y="229825"/>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15"/>
            <p:cNvSpPr/>
            <p:nvPr/>
          </p:nvSpPr>
          <p:spPr>
            <a:xfrm>
              <a:off x="680075" y="3311713"/>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3" name="Google Shape;453;p15"/>
          <p:cNvGrpSpPr/>
          <p:nvPr/>
        </p:nvGrpSpPr>
        <p:grpSpPr>
          <a:xfrm rot="5400000">
            <a:off x="3137187" y="4049911"/>
            <a:ext cx="257100" cy="1832375"/>
            <a:chOff x="1365450" y="3205275"/>
            <a:chExt cx="257100" cy="1832375"/>
          </a:xfrm>
        </p:grpSpPr>
        <p:sp>
          <p:nvSpPr>
            <p:cNvPr id="454" name="Google Shape;454;p15"/>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15"/>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6" name="Google Shape;456;p15"/>
          <p:cNvGrpSpPr/>
          <p:nvPr/>
        </p:nvGrpSpPr>
        <p:grpSpPr>
          <a:xfrm rot="5400000" flipH="1">
            <a:off x="7164638" y="2999650"/>
            <a:ext cx="257100" cy="3465800"/>
            <a:chOff x="261425" y="1395525"/>
            <a:chExt cx="257100" cy="3465800"/>
          </a:xfrm>
        </p:grpSpPr>
        <p:sp>
          <p:nvSpPr>
            <p:cNvPr id="457" name="Google Shape;457;p15"/>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15"/>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9" name="Google Shape;459;p15"/>
          <p:cNvGrpSpPr/>
          <p:nvPr/>
        </p:nvGrpSpPr>
        <p:grpSpPr>
          <a:xfrm rot="5400000" flipH="1">
            <a:off x="7937411" y="1119232"/>
            <a:ext cx="257100" cy="1832375"/>
            <a:chOff x="1365450" y="3205275"/>
            <a:chExt cx="257100" cy="1832375"/>
          </a:xfrm>
        </p:grpSpPr>
        <p:sp>
          <p:nvSpPr>
            <p:cNvPr id="460" name="Google Shape;460;p15"/>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15"/>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2" name="Google Shape;462;p15"/>
          <p:cNvGrpSpPr/>
          <p:nvPr/>
        </p:nvGrpSpPr>
        <p:grpSpPr>
          <a:xfrm rot="5400000">
            <a:off x="360800" y="2754658"/>
            <a:ext cx="257100" cy="3465800"/>
            <a:chOff x="261425" y="1395525"/>
            <a:chExt cx="257100" cy="3465800"/>
          </a:xfrm>
        </p:grpSpPr>
        <p:sp>
          <p:nvSpPr>
            <p:cNvPr id="463" name="Google Shape;463;p15"/>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15"/>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5" name="Google Shape;465;p15"/>
          <p:cNvGrpSpPr/>
          <p:nvPr/>
        </p:nvGrpSpPr>
        <p:grpSpPr>
          <a:xfrm rot="5400000">
            <a:off x="617013" y="-572691"/>
            <a:ext cx="257100" cy="1832375"/>
            <a:chOff x="1365450" y="3205275"/>
            <a:chExt cx="257100" cy="1832375"/>
          </a:xfrm>
        </p:grpSpPr>
        <p:sp>
          <p:nvSpPr>
            <p:cNvPr id="466" name="Google Shape;466;p15"/>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15"/>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975679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2" preserve="1">
  <p:cSld name="1_Title only 2">
    <p:bg>
      <p:bgPr>
        <a:solidFill>
          <a:schemeClr val="tx1"/>
        </a:solidFill>
        <a:effectLst/>
      </p:bgPr>
    </p:bg>
    <p:spTree>
      <p:nvGrpSpPr>
        <p:cNvPr id="1" name="Shape 443"/>
        <p:cNvGrpSpPr/>
        <p:nvPr/>
      </p:nvGrpSpPr>
      <p:grpSpPr>
        <a:xfrm>
          <a:off x="0" y="0"/>
          <a:ext cx="0" cy="0"/>
          <a:chOff x="0" y="0"/>
          <a:chExt cx="0" cy="0"/>
        </a:xfrm>
      </p:grpSpPr>
      <p:pic>
        <p:nvPicPr>
          <p:cNvPr id="29" name="Picture 28" descr="A blue lines and dots&#10;&#10;Description automatically generated">
            <a:extLst>
              <a:ext uri="{FF2B5EF4-FFF2-40B4-BE49-F238E27FC236}">
                <a16:creationId xmlns:a16="http://schemas.microsoft.com/office/drawing/2014/main" id="{08A41E6C-C9D2-E94F-BCAE-F11662A6DAC0}"/>
              </a:ext>
            </a:extLst>
          </p:cNvPr>
          <p:cNvPicPr>
            <a:picLocks noChangeAspect="1"/>
          </p:cNvPicPr>
          <p:nvPr userDrawn="1"/>
        </p:nvPicPr>
        <p:blipFill rotWithShape="1">
          <a:blip r:embed="rId2">
            <a:alphaModFix/>
          </a:blip>
          <a:srcRect t="25857" b="57926"/>
          <a:stretch/>
        </p:blipFill>
        <p:spPr>
          <a:xfrm>
            <a:off x="-2616" y="-7650"/>
            <a:ext cx="9146616" cy="572700"/>
          </a:xfrm>
          <a:prstGeom prst="rect">
            <a:avLst/>
          </a:prstGeom>
        </p:spPr>
      </p:pic>
      <p:sp>
        <p:nvSpPr>
          <p:cNvPr id="445" name="Google Shape;445;p15"/>
          <p:cNvSpPr txBox="1">
            <a:spLocks noGrp="1"/>
          </p:cNvSpPr>
          <p:nvPr>
            <p:ph type="title"/>
          </p:nvPr>
        </p:nvSpPr>
        <p:spPr>
          <a:xfrm>
            <a:off x="722375" y="539500"/>
            <a:ext cx="76992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grpSp>
        <p:nvGrpSpPr>
          <p:cNvPr id="446" name="Google Shape;446;p15"/>
          <p:cNvGrpSpPr/>
          <p:nvPr/>
        </p:nvGrpSpPr>
        <p:grpSpPr>
          <a:xfrm>
            <a:off x="318600" y="-454500"/>
            <a:ext cx="9086250" cy="5089950"/>
            <a:chOff x="680075" y="-454500"/>
            <a:chExt cx="9086250" cy="5089950"/>
          </a:xfrm>
        </p:grpSpPr>
        <p:sp>
          <p:nvSpPr>
            <p:cNvPr id="447" name="Google Shape;447;p15"/>
            <p:cNvSpPr/>
            <p:nvPr/>
          </p:nvSpPr>
          <p:spPr>
            <a:xfrm>
              <a:off x="1811325" y="-454500"/>
              <a:ext cx="899700" cy="8997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15"/>
            <p:cNvSpPr/>
            <p:nvPr/>
          </p:nvSpPr>
          <p:spPr>
            <a:xfrm>
              <a:off x="6634050" y="-369100"/>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15"/>
            <p:cNvSpPr/>
            <p:nvPr/>
          </p:nvSpPr>
          <p:spPr>
            <a:xfrm>
              <a:off x="8228525" y="3097650"/>
              <a:ext cx="1537800" cy="15378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15"/>
            <p:cNvSpPr/>
            <p:nvPr/>
          </p:nvSpPr>
          <p:spPr>
            <a:xfrm>
              <a:off x="8550950" y="229825"/>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15"/>
            <p:cNvSpPr/>
            <p:nvPr/>
          </p:nvSpPr>
          <p:spPr>
            <a:xfrm>
              <a:off x="680075" y="3311713"/>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3" name="Google Shape;453;p15"/>
          <p:cNvGrpSpPr/>
          <p:nvPr/>
        </p:nvGrpSpPr>
        <p:grpSpPr>
          <a:xfrm rot="5400000">
            <a:off x="3137187" y="4049911"/>
            <a:ext cx="257100" cy="1832375"/>
            <a:chOff x="1365450" y="3205275"/>
            <a:chExt cx="257100" cy="1832375"/>
          </a:xfrm>
        </p:grpSpPr>
        <p:sp>
          <p:nvSpPr>
            <p:cNvPr id="454" name="Google Shape;454;p15"/>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15"/>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6" name="Google Shape;456;p15"/>
          <p:cNvGrpSpPr/>
          <p:nvPr/>
        </p:nvGrpSpPr>
        <p:grpSpPr>
          <a:xfrm rot="5400000" flipH="1">
            <a:off x="7164638" y="2999650"/>
            <a:ext cx="257100" cy="3465800"/>
            <a:chOff x="261425" y="1395525"/>
            <a:chExt cx="257100" cy="3465800"/>
          </a:xfrm>
        </p:grpSpPr>
        <p:sp>
          <p:nvSpPr>
            <p:cNvPr id="457" name="Google Shape;457;p15"/>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15"/>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9" name="Google Shape;459;p15"/>
          <p:cNvGrpSpPr/>
          <p:nvPr/>
        </p:nvGrpSpPr>
        <p:grpSpPr>
          <a:xfrm rot="5400000" flipH="1">
            <a:off x="7937411" y="1119232"/>
            <a:ext cx="257100" cy="1832375"/>
            <a:chOff x="1365450" y="3205275"/>
            <a:chExt cx="257100" cy="1832375"/>
          </a:xfrm>
        </p:grpSpPr>
        <p:sp>
          <p:nvSpPr>
            <p:cNvPr id="460" name="Google Shape;460;p15"/>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15"/>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2" name="Google Shape;462;p15"/>
          <p:cNvGrpSpPr/>
          <p:nvPr/>
        </p:nvGrpSpPr>
        <p:grpSpPr>
          <a:xfrm rot="5400000">
            <a:off x="360800" y="2754658"/>
            <a:ext cx="257100" cy="3465800"/>
            <a:chOff x="261425" y="1395525"/>
            <a:chExt cx="257100" cy="3465800"/>
          </a:xfrm>
        </p:grpSpPr>
        <p:sp>
          <p:nvSpPr>
            <p:cNvPr id="463" name="Google Shape;463;p15"/>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15"/>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5" name="Google Shape;465;p15"/>
          <p:cNvGrpSpPr/>
          <p:nvPr/>
        </p:nvGrpSpPr>
        <p:grpSpPr>
          <a:xfrm rot="5400000">
            <a:off x="617013" y="-572691"/>
            <a:ext cx="257100" cy="1832375"/>
            <a:chOff x="1365450" y="3205275"/>
            <a:chExt cx="257100" cy="1832375"/>
          </a:xfrm>
        </p:grpSpPr>
        <p:sp>
          <p:nvSpPr>
            <p:cNvPr id="466" name="Google Shape;466;p15"/>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15"/>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796483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2" preserve="1" userDrawn="1">
  <p:cSld name="1_Title only 2">
    <p:bg>
      <p:bgPr>
        <a:solidFill>
          <a:schemeClr val="tx1"/>
        </a:solidFill>
        <a:effectLst/>
      </p:bgPr>
    </p:bg>
    <p:spTree>
      <p:nvGrpSpPr>
        <p:cNvPr id="1" name="Shape 443"/>
        <p:cNvGrpSpPr/>
        <p:nvPr/>
      </p:nvGrpSpPr>
      <p:grpSpPr>
        <a:xfrm>
          <a:off x="0" y="0"/>
          <a:ext cx="0" cy="0"/>
          <a:chOff x="0" y="0"/>
          <a:chExt cx="0" cy="0"/>
        </a:xfrm>
      </p:grpSpPr>
      <p:pic>
        <p:nvPicPr>
          <p:cNvPr id="29" name="Picture 28" descr="A blue lines and dots&#10;&#10;Description automatically generated">
            <a:extLst>
              <a:ext uri="{FF2B5EF4-FFF2-40B4-BE49-F238E27FC236}">
                <a16:creationId xmlns:a16="http://schemas.microsoft.com/office/drawing/2014/main" id="{08A41E6C-C9D2-E94F-BCAE-F11662A6DAC0}"/>
              </a:ext>
            </a:extLst>
          </p:cNvPr>
          <p:cNvPicPr>
            <a:picLocks noChangeAspect="1"/>
          </p:cNvPicPr>
          <p:nvPr userDrawn="1"/>
        </p:nvPicPr>
        <p:blipFill rotWithShape="1">
          <a:blip r:embed="rId2">
            <a:alphaModFix/>
          </a:blip>
          <a:srcRect t="28733" b="42695"/>
          <a:stretch/>
        </p:blipFill>
        <p:spPr>
          <a:xfrm>
            <a:off x="-2616" y="-1404"/>
            <a:ext cx="9146616" cy="1097280"/>
          </a:xfrm>
          <a:prstGeom prst="rect">
            <a:avLst/>
          </a:prstGeom>
        </p:spPr>
      </p:pic>
      <p:grpSp>
        <p:nvGrpSpPr>
          <p:cNvPr id="446" name="Google Shape;446;p15"/>
          <p:cNvGrpSpPr/>
          <p:nvPr/>
        </p:nvGrpSpPr>
        <p:grpSpPr>
          <a:xfrm>
            <a:off x="318600" y="-454500"/>
            <a:ext cx="9086250" cy="5089950"/>
            <a:chOff x="680075" y="-454500"/>
            <a:chExt cx="9086250" cy="5089950"/>
          </a:xfrm>
        </p:grpSpPr>
        <p:sp>
          <p:nvSpPr>
            <p:cNvPr id="447" name="Google Shape;447;p15"/>
            <p:cNvSpPr/>
            <p:nvPr/>
          </p:nvSpPr>
          <p:spPr>
            <a:xfrm>
              <a:off x="1811325" y="-454500"/>
              <a:ext cx="899700" cy="8997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15"/>
            <p:cNvSpPr/>
            <p:nvPr/>
          </p:nvSpPr>
          <p:spPr>
            <a:xfrm>
              <a:off x="6634050" y="-369100"/>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15"/>
            <p:cNvSpPr/>
            <p:nvPr/>
          </p:nvSpPr>
          <p:spPr>
            <a:xfrm>
              <a:off x="8228525" y="3097650"/>
              <a:ext cx="1537800" cy="15378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15"/>
            <p:cNvSpPr/>
            <p:nvPr/>
          </p:nvSpPr>
          <p:spPr>
            <a:xfrm>
              <a:off x="8550950" y="229825"/>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15"/>
            <p:cNvSpPr/>
            <p:nvPr/>
          </p:nvSpPr>
          <p:spPr>
            <a:xfrm>
              <a:off x="680075" y="3311713"/>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3" name="Google Shape;453;p15"/>
          <p:cNvGrpSpPr/>
          <p:nvPr/>
        </p:nvGrpSpPr>
        <p:grpSpPr>
          <a:xfrm rot="5400000">
            <a:off x="3137187" y="4049911"/>
            <a:ext cx="257100" cy="1832375"/>
            <a:chOff x="1365450" y="3205275"/>
            <a:chExt cx="257100" cy="1832375"/>
          </a:xfrm>
        </p:grpSpPr>
        <p:sp>
          <p:nvSpPr>
            <p:cNvPr id="454" name="Google Shape;454;p15"/>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15"/>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6" name="Google Shape;456;p15"/>
          <p:cNvGrpSpPr/>
          <p:nvPr/>
        </p:nvGrpSpPr>
        <p:grpSpPr>
          <a:xfrm rot="5400000" flipH="1">
            <a:off x="7164638" y="2999650"/>
            <a:ext cx="257100" cy="3465800"/>
            <a:chOff x="261425" y="1395525"/>
            <a:chExt cx="257100" cy="3465800"/>
          </a:xfrm>
        </p:grpSpPr>
        <p:sp>
          <p:nvSpPr>
            <p:cNvPr id="457" name="Google Shape;457;p15"/>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15"/>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9" name="Google Shape;459;p15"/>
          <p:cNvGrpSpPr/>
          <p:nvPr/>
        </p:nvGrpSpPr>
        <p:grpSpPr>
          <a:xfrm rot="5400000" flipH="1">
            <a:off x="7937411" y="1119232"/>
            <a:ext cx="257100" cy="1832375"/>
            <a:chOff x="1365450" y="3205275"/>
            <a:chExt cx="257100" cy="1832375"/>
          </a:xfrm>
        </p:grpSpPr>
        <p:sp>
          <p:nvSpPr>
            <p:cNvPr id="460" name="Google Shape;460;p15"/>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15"/>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2" name="Google Shape;462;p15"/>
          <p:cNvGrpSpPr/>
          <p:nvPr/>
        </p:nvGrpSpPr>
        <p:grpSpPr>
          <a:xfrm rot="5400000">
            <a:off x="360800" y="2754658"/>
            <a:ext cx="257100" cy="3465800"/>
            <a:chOff x="261425" y="1395525"/>
            <a:chExt cx="257100" cy="3465800"/>
          </a:xfrm>
        </p:grpSpPr>
        <p:sp>
          <p:nvSpPr>
            <p:cNvPr id="463" name="Google Shape;463;p15"/>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15"/>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5" name="Google Shape;465;p15"/>
          <p:cNvGrpSpPr/>
          <p:nvPr/>
        </p:nvGrpSpPr>
        <p:grpSpPr>
          <a:xfrm rot="5400000">
            <a:off x="617013" y="-572691"/>
            <a:ext cx="257100" cy="1832375"/>
            <a:chOff x="1365450" y="3205275"/>
            <a:chExt cx="257100" cy="1832375"/>
          </a:xfrm>
        </p:grpSpPr>
        <p:sp>
          <p:nvSpPr>
            <p:cNvPr id="466" name="Google Shape;466;p15"/>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15"/>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49527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2" preserve="1">
  <p:cSld name="1_Title only 2">
    <p:bg>
      <p:bgPr>
        <a:solidFill>
          <a:schemeClr val="tx1"/>
        </a:solidFill>
        <a:effectLst/>
      </p:bgPr>
    </p:bg>
    <p:spTree>
      <p:nvGrpSpPr>
        <p:cNvPr id="1" name="Shape 443"/>
        <p:cNvGrpSpPr/>
        <p:nvPr/>
      </p:nvGrpSpPr>
      <p:grpSpPr>
        <a:xfrm>
          <a:off x="0" y="0"/>
          <a:ext cx="0" cy="0"/>
          <a:chOff x="0" y="0"/>
          <a:chExt cx="0" cy="0"/>
        </a:xfrm>
      </p:grpSpPr>
      <p:pic>
        <p:nvPicPr>
          <p:cNvPr id="29" name="Picture 28" descr="A blue lines and dots&#10;&#10;Description automatically generated">
            <a:extLst>
              <a:ext uri="{FF2B5EF4-FFF2-40B4-BE49-F238E27FC236}">
                <a16:creationId xmlns:a16="http://schemas.microsoft.com/office/drawing/2014/main" id="{08A41E6C-C9D2-E94F-BCAE-F11662A6DAC0}"/>
              </a:ext>
            </a:extLst>
          </p:cNvPr>
          <p:cNvPicPr>
            <a:picLocks noChangeAspect="1"/>
          </p:cNvPicPr>
          <p:nvPr userDrawn="1"/>
        </p:nvPicPr>
        <p:blipFill rotWithShape="1">
          <a:blip r:embed="rId2">
            <a:alphaModFix/>
          </a:blip>
          <a:srcRect t="3" b="55104"/>
          <a:stretch/>
        </p:blipFill>
        <p:spPr>
          <a:xfrm>
            <a:off x="0" y="3766538"/>
            <a:ext cx="9173775" cy="1371600"/>
          </a:xfrm>
          <a:prstGeom prst="rect">
            <a:avLst/>
          </a:prstGeom>
          <a:noFill/>
        </p:spPr>
      </p:pic>
      <p:sp>
        <p:nvSpPr>
          <p:cNvPr id="445" name="Google Shape;445;p15"/>
          <p:cNvSpPr txBox="1">
            <a:spLocks noGrp="1"/>
          </p:cNvSpPr>
          <p:nvPr>
            <p:ph type="title"/>
          </p:nvPr>
        </p:nvSpPr>
        <p:spPr>
          <a:xfrm>
            <a:off x="722375" y="539500"/>
            <a:ext cx="76992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grpSp>
        <p:nvGrpSpPr>
          <p:cNvPr id="446" name="Google Shape;446;p15"/>
          <p:cNvGrpSpPr/>
          <p:nvPr/>
        </p:nvGrpSpPr>
        <p:grpSpPr>
          <a:xfrm>
            <a:off x="318600" y="-454500"/>
            <a:ext cx="9086250" cy="5089950"/>
            <a:chOff x="680075" y="-454500"/>
            <a:chExt cx="9086250" cy="5089950"/>
          </a:xfrm>
        </p:grpSpPr>
        <p:sp>
          <p:nvSpPr>
            <p:cNvPr id="447" name="Google Shape;447;p15"/>
            <p:cNvSpPr/>
            <p:nvPr/>
          </p:nvSpPr>
          <p:spPr>
            <a:xfrm>
              <a:off x="1811325" y="-454500"/>
              <a:ext cx="899700" cy="8997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15"/>
            <p:cNvSpPr/>
            <p:nvPr/>
          </p:nvSpPr>
          <p:spPr>
            <a:xfrm>
              <a:off x="6634050" y="-369100"/>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15"/>
            <p:cNvSpPr/>
            <p:nvPr/>
          </p:nvSpPr>
          <p:spPr>
            <a:xfrm>
              <a:off x="8228525" y="3097650"/>
              <a:ext cx="1537800" cy="15378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15"/>
            <p:cNvSpPr/>
            <p:nvPr/>
          </p:nvSpPr>
          <p:spPr>
            <a:xfrm>
              <a:off x="8550950" y="229825"/>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15"/>
            <p:cNvSpPr/>
            <p:nvPr/>
          </p:nvSpPr>
          <p:spPr>
            <a:xfrm>
              <a:off x="680075" y="3311713"/>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3" name="Google Shape;453;p15"/>
          <p:cNvGrpSpPr/>
          <p:nvPr/>
        </p:nvGrpSpPr>
        <p:grpSpPr>
          <a:xfrm rot="5400000">
            <a:off x="3137187" y="4049911"/>
            <a:ext cx="257100" cy="1832375"/>
            <a:chOff x="1365450" y="3205275"/>
            <a:chExt cx="257100" cy="1832375"/>
          </a:xfrm>
        </p:grpSpPr>
        <p:sp>
          <p:nvSpPr>
            <p:cNvPr id="454" name="Google Shape;454;p15"/>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15"/>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6" name="Google Shape;456;p15"/>
          <p:cNvGrpSpPr/>
          <p:nvPr/>
        </p:nvGrpSpPr>
        <p:grpSpPr>
          <a:xfrm rot="5400000" flipH="1">
            <a:off x="7164638" y="2999650"/>
            <a:ext cx="257100" cy="3465800"/>
            <a:chOff x="261425" y="1395525"/>
            <a:chExt cx="257100" cy="3465800"/>
          </a:xfrm>
        </p:grpSpPr>
        <p:sp>
          <p:nvSpPr>
            <p:cNvPr id="457" name="Google Shape;457;p15"/>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15"/>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9" name="Google Shape;459;p15"/>
          <p:cNvGrpSpPr/>
          <p:nvPr/>
        </p:nvGrpSpPr>
        <p:grpSpPr>
          <a:xfrm rot="5400000" flipH="1">
            <a:off x="7937411" y="1119232"/>
            <a:ext cx="257100" cy="1832375"/>
            <a:chOff x="1365450" y="3205275"/>
            <a:chExt cx="257100" cy="1832375"/>
          </a:xfrm>
        </p:grpSpPr>
        <p:sp>
          <p:nvSpPr>
            <p:cNvPr id="460" name="Google Shape;460;p15"/>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15"/>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2" name="Google Shape;462;p15"/>
          <p:cNvGrpSpPr/>
          <p:nvPr/>
        </p:nvGrpSpPr>
        <p:grpSpPr>
          <a:xfrm rot="5400000">
            <a:off x="360800" y="2754658"/>
            <a:ext cx="257100" cy="3465800"/>
            <a:chOff x="261425" y="1395525"/>
            <a:chExt cx="257100" cy="3465800"/>
          </a:xfrm>
        </p:grpSpPr>
        <p:sp>
          <p:nvSpPr>
            <p:cNvPr id="463" name="Google Shape;463;p15"/>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15"/>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5" name="Google Shape;465;p15"/>
          <p:cNvGrpSpPr/>
          <p:nvPr/>
        </p:nvGrpSpPr>
        <p:grpSpPr>
          <a:xfrm rot="5400000">
            <a:off x="617013" y="-572691"/>
            <a:ext cx="257100" cy="1832375"/>
            <a:chOff x="1365450" y="3205275"/>
            <a:chExt cx="257100" cy="1832375"/>
          </a:xfrm>
        </p:grpSpPr>
        <p:sp>
          <p:nvSpPr>
            <p:cNvPr id="466" name="Google Shape;466;p15"/>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15"/>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589553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p:cSld name="CUSTOM_7">
    <p:spTree>
      <p:nvGrpSpPr>
        <p:cNvPr id="1" name="Shape 711"/>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1">
  <p:cSld name="CUSTOM_7_1">
    <p:spTree>
      <p:nvGrpSpPr>
        <p:cNvPr id="1" name="Shape 712"/>
        <p:cNvGrpSpPr/>
        <p:nvPr/>
      </p:nvGrpSpPr>
      <p:grpSpPr>
        <a:xfrm>
          <a:off x="0" y="0"/>
          <a:ext cx="0" cy="0"/>
          <a:chOff x="0" y="0"/>
          <a:chExt cx="0" cy="0"/>
        </a:xfrm>
      </p:grpSpPr>
      <p:pic>
        <p:nvPicPr>
          <p:cNvPr id="39" name="Picture 38" descr="A blue lines and dots&#10;&#10;Description automatically generated">
            <a:extLst>
              <a:ext uri="{FF2B5EF4-FFF2-40B4-BE49-F238E27FC236}">
                <a16:creationId xmlns:a16="http://schemas.microsoft.com/office/drawing/2014/main" id="{80D14A92-520A-4B49-955D-0FDAB2ED5D9B}"/>
              </a:ext>
            </a:extLst>
          </p:cNvPr>
          <p:cNvPicPr>
            <a:picLocks noChangeAspect="1"/>
          </p:cNvPicPr>
          <p:nvPr userDrawn="1"/>
        </p:nvPicPr>
        <p:blipFill>
          <a:blip r:embed="rId2">
            <a:alphaModFix amt="58000"/>
          </a:blip>
          <a:stretch>
            <a:fillRect/>
          </a:stretch>
        </p:blipFill>
        <p:spPr>
          <a:xfrm>
            <a:off x="0" y="2428202"/>
            <a:ext cx="9144000" cy="2743852"/>
          </a:xfrm>
          <a:prstGeom prst="rect">
            <a:avLst/>
          </a:prstGeom>
        </p:spPr>
      </p:pic>
      <p:sp>
        <p:nvSpPr>
          <p:cNvPr id="713" name="Google Shape;713;p23"/>
          <p:cNvSpPr/>
          <p:nvPr/>
        </p:nvSpPr>
        <p:spPr>
          <a:xfrm>
            <a:off x="449463" y="2811786"/>
            <a:ext cx="2171700" cy="20091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6" name="Google Shape;716;p23"/>
          <p:cNvGrpSpPr/>
          <p:nvPr/>
        </p:nvGrpSpPr>
        <p:grpSpPr>
          <a:xfrm>
            <a:off x="-315150" y="-504275"/>
            <a:ext cx="9505675" cy="3082650"/>
            <a:chOff x="446825" y="-331550"/>
            <a:chExt cx="9505675" cy="3082650"/>
          </a:xfrm>
        </p:grpSpPr>
        <p:sp>
          <p:nvSpPr>
            <p:cNvPr id="717" name="Google Shape;717;p23"/>
            <p:cNvSpPr/>
            <p:nvPr/>
          </p:nvSpPr>
          <p:spPr>
            <a:xfrm>
              <a:off x="1551425" y="304675"/>
              <a:ext cx="899700" cy="8997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23"/>
            <p:cNvSpPr/>
            <p:nvPr/>
          </p:nvSpPr>
          <p:spPr>
            <a:xfrm>
              <a:off x="6168250" y="220075"/>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23"/>
            <p:cNvSpPr/>
            <p:nvPr/>
          </p:nvSpPr>
          <p:spPr>
            <a:xfrm>
              <a:off x="8414700" y="1213300"/>
              <a:ext cx="1537800" cy="15378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23"/>
            <p:cNvSpPr/>
            <p:nvPr/>
          </p:nvSpPr>
          <p:spPr>
            <a:xfrm>
              <a:off x="8316875" y="-331550"/>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23"/>
            <p:cNvSpPr/>
            <p:nvPr/>
          </p:nvSpPr>
          <p:spPr>
            <a:xfrm>
              <a:off x="446825" y="1254175"/>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2" name="Google Shape;722;p23"/>
          <p:cNvGrpSpPr/>
          <p:nvPr/>
        </p:nvGrpSpPr>
        <p:grpSpPr>
          <a:xfrm rot="5400000">
            <a:off x="368612" y="2247908"/>
            <a:ext cx="257100" cy="1832375"/>
            <a:chOff x="1365450" y="3205275"/>
            <a:chExt cx="257100" cy="1832375"/>
          </a:xfrm>
        </p:grpSpPr>
        <p:sp>
          <p:nvSpPr>
            <p:cNvPr id="723" name="Google Shape;723;p23"/>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23"/>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1" name="Google Shape;731;p23"/>
          <p:cNvGrpSpPr/>
          <p:nvPr/>
        </p:nvGrpSpPr>
        <p:grpSpPr>
          <a:xfrm rot="5400000">
            <a:off x="917032" y="1954886"/>
            <a:ext cx="257100" cy="3465800"/>
            <a:chOff x="261425" y="1395525"/>
            <a:chExt cx="257100" cy="3465800"/>
          </a:xfrm>
        </p:grpSpPr>
        <p:sp>
          <p:nvSpPr>
            <p:cNvPr id="732" name="Google Shape;732;p23"/>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23"/>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7" name="Google Shape;737;p23"/>
          <p:cNvGrpSpPr/>
          <p:nvPr/>
        </p:nvGrpSpPr>
        <p:grpSpPr>
          <a:xfrm rot="5400000">
            <a:off x="3234338" y="2398035"/>
            <a:ext cx="257100" cy="1832375"/>
            <a:chOff x="1365450" y="3205275"/>
            <a:chExt cx="257100" cy="1832375"/>
          </a:xfrm>
        </p:grpSpPr>
        <p:sp>
          <p:nvSpPr>
            <p:cNvPr id="738" name="Google Shape;738;p23"/>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23"/>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0" name="Google Shape;740;p23"/>
          <p:cNvGrpSpPr/>
          <p:nvPr/>
        </p:nvGrpSpPr>
        <p:grpSpPr>
          <a:xfrm rot="5400000">
            <a:off x="7253375" y="2644202"/>
            <a:ext cx="257100" cy="1832375"/>
            <a:chOff x="1365450" y="3205275"/>
            <a:chExt cx="257100" cy="1832375"/>
          </a:xfrm>
        </p:grpSpPr>
        <p:sp>
          <p:nvSpPr>
            <p:cNvPr id="741" name="Google Shape;741;p23"/>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23"/>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3" name="Google Shape;743;p23"/>
          <p:cNvGrpSpPr/>
          <p:nvPr/>
        </p:nvGrpSpPr>
        <p:grpSpPr>
          <a:xfrm rot="5400000">
            <a:off x="2309819" y="3205237"/>
            <a:ext cx="257100" cy="1832375"/>
            <a:chOff x="1365450" y="3205275"/>
            <a:chExt cx="257100" cy="1832375"/>
          </a:xfrm>
        </p:grpSpPr>
        <p:sp>
          <p:nvSpPr>
            <p:cNvPr id="744" name="Google Shape;744;p23"/>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23"/>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6" name="Google Shape;746;p23"/>
          <p:cNvGrpSpPr/>
          <p:nvPr/>
        </p:nvGrpSpPr>
        <p:grpSpPr>
          <a:xfrm rot="5400000">
            <a:off x="6075612" y="3404774"/>
            <a:ext cx="257100" cy="1832375"/>
            <a:chOff x="1365450" y="3205275"/>
            <a:chExt cx="257100" cy="1832375"/>
          </a:xfrm>
        </p:grpSpPr>
        <p:sp>
          <p:nvSpPr>
            <p:cNvPr id="747" name="Google Shape;747;p23"/>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23"/>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49" name="Google Shape;749;p23"/>
          <p:cNvSpPr/>
          <p:nvPr/>
        </p:nvSpPr>
        <p:spPr>
          <a:xfrm>
            <a:off x="1867038" y="-1372806"/>
            <a:ext cx="3099600" cy="28674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2">
  <p:cSld name="CUSTOM_7_1_1">
    <p:spTree>
      <p:nvGrpSpPr>
        <p:cNvPr id="1" name="Shape 750"/>
        <p:cNvGrpSpPr/>
        <p:nvPr/>
      </p:nvGrpSpPr>
      <p:grpSpPr>
        <a:xfrm>
          <a:off x="0" y="0"/>
          <a:ext cx="0" cy="0"/>
          <a:chOff x="0" y="0"/>
          <a:chExt cx="0" cy="0"/>
        </a:xfrm>
      </p:grpSpPr>
      <p:pic>
        <p:nvPicPr>
          <p:cNvPr id="39" name="Picture 38" descr="A blue lines and dots&#10;&#10;Description automatically generated">
            <a:extLst>
              <a:ext uri="{FF2B5EF4-FFF2-40B4-BE49-F238E27FC236}">
                <a16:creationId xmlns:a16="http://schemas.microsoft.com/office/drawing/2014/main" id="{A25B94A0-AC1C-5B4E-9F83-0FD01588205A}"/>
              </a:ext>
            </a:extLst>
          </p:cNvPr>
          <p:cNvPicPr>
            <a:picLocks noChangeAspect="1"/>
          </p:cNvPicPr>
          <p:nvPr userDrawn="1"/>
        </p:nvPicPr>
        <p:blipFill>
          <a:blip r:embed="rId2">
            <a:alphaModFix amt="58000"/>
          </a:blip>
          <a:stretch>
            <a:fillRect/>
          </a:stretch>
        </p:blipFill>
        <p:spPr>
          <a:xfrm>
            <a:off x="0" y="3238100"/>
            <a:ext cx="9144000" cy="2743852"/>
          </a:xfrm>
          <a:prstGeom prst="rect">
            <a:avLst/>
          </a:prstGeom>
        </p:spPr>
      </p:pic>
      <p:sp>
        <p:nvSpPr>
          <p:cNvPr id="751" name="Google Shape;751;p24"/>
          <p:cNvSpPr/>
          <p:nvPr/>
        </p:nvSpPr>
        <p:spPr>
          <a:xfrm>
            <a:off x="-234062" y="3502098"/>
            <a:ext cx="2171700" cy="20091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4" name="Google Shape;754;p24"/>
          <p:cNvGrpSpPr/>
          <p:nvPr/>
        </p:nvGrpSpPr>
        <p:grpSpPr>
          <a:xfrm flipH="1">
            <a:off x="-315150" y="-504275"/>
            <a:ext cx="9505675" cy="3082650"/>
            <a:chOff x="446825" y="-331550"/>
            <a:chExt cx="9505675" cy="3082650"/>
          </a:xfrm>
        </p:grpSpPr>
        <p:sp>
          <p:nvSpPr>
            <p:cNvPr id="755" name="Google Shape;755;p24"/>
            <p:cNvSpPr/>
            <p:nvPr/>
          </p:nvSpPr>
          <p:spPr>
            <a:xfrm>
              <a:off x="1551425" y="304675"/>
              <a:ext cx="899700" cy="8997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24"/>
            <p:cNvSpPr/>
            <p:nvPr/>
          </p:nvSpPr>
          <p:spPr>
            <a:xfrm>
              <a:off x="6168250" y="220075"/>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24"/>
            <p:cNvSpPr/>
            <p:nvPr/>
          </p:nvSpPr>
          <p:spPr>
            <a:xfrm>
              <a:off x="8414700" y="1213300"/>
              <a:ext cx="1537800" cy="15378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24"/>
            <p:cNvSpPr/>
            <p:nvPr/>
          </p:nvSpPr>
          <p:spPr>
            <a:xfrm>
              <a:off x="8316875" y="-331550"/>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24"/>
            <p:cNvSpPr/>
            <p:nvPr/>
          </p:nvSpPr>
          <p:spPr>
            <a:xfrm>
              <a:off x="446825" y="1254175"/>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7" name="Google Shape;787;p24"/>
          <p:cNvSpPr/>
          <p:nvPr/>
        </p:nvSpPr>
        <p:spPr>
          <a:xfrm>
            <a:off x="4499363" y="-1180581"/>
            <a:ext cx="3099600" cy="28674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1F0D106-2BF7-3C41-84CE-2A7F61D6EA39}"/>
              </a:ext>
            </a:extLst>
          </p:cNvPr>
          <p:cNvSpPr/>
          <p:nvPr userDrawn="1"/>
        </p:nvSpPr>
        <p:spPr>
          <a:xfrm>
            <a:off x="301451" y="194982"/>
            <a:ext cx="8546123" cy="995084"/>
          </a:xfrm>
          <a:prstGeom prst="rect">
            <a:avLst/>
          </a:prstGeom>
          <a:gradFill flip="none" rotWithShape="1">
            <a:gsLst>
              <a:gs pos="0">
                <a:schemeClr val="tx1">
                  <a:lumMod val="75000"/>
                  <a:lumOff val="25000"/>
                </a:schemeClr>
              </a:gs>
              <a:gs pos="49000">
                <a:schemeClr val="tx1">
                  <a:lumMod val="75000"/>
                  <a:lumOff val="25000"/>
                </a:schemeClr>
              </a:gs>
              <a:gs pos="98000">
                <a:schemeClr val="tx1">
                  <a:lumMod val="90000"/>
                  <a:lumOff val="1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36675486-18DA-364C-9013-4D5B20C22C55}"/>
              </a:ext>
            </a:extLst>
          </p:cNvPr>
          <p:cNvSpPr>
            <a:spLocks noGrp="1"/>
          </p:cNvSpPr>
          <p:nvPr>
            <p:ph type="title"/>
          </p:nvPr>
        </p:nvSpPr>
        <p:spPr>
          <a:xfrm>
            <a:off x="476252" y="260083"/>
            <a:ext cx="8355514" cy="863867"/>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0E17728-0C6B-A74D-9475-B2DEF6891788}"/>
              </a:ext>
            </a:extLst>
          </p:cNvPr>
          <p:cNvSpPr>
            <a:spLocks noGrp="1"/>
          </p:cNvSpPr>
          <p:nvPr>
            <p:ph idx="1"/>
          </p:nvPr>
        </p:nvSpPr>
        <p:spPr>
          <a:xfrm>
            <a:off x="476252" y="1484644"/>
            <a:ext cx="3826956" cy="3148079"/>
          </a:xfrm>
        </p:spPr>
        <p:txBody>
          <a:bodyPr/>
          <a:lstStyle>
            <a:lvl1pPr>
              <a:defRPr sz="1800" b="1" i="0">
                <a:latin typeface="Georgia" panose="02040502050405020303" pitchFamily="18"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2">
            <a:extLst>
              <a:ext uri="{FF2B5EF4-FFF2-40B4-BE49-F238E27FC236}">
                <a16:creationId xmlns:a16="http://schemas.microsoft.com/office/drawing/2014/main" id="{7D710BA5-A86B-004F-8739-55CA54C82724}"/>
              </a:ext>
            </a:extLst>
          </p:cNvPr>
          <p:cNvSpPr>
            <a:spLocks noGrp="1"/>
          </p:cNvSpPr>
          <p:nvPr>
            <p:ph type="ftr" sz="quarter" idx="3"/>
          </p:nvPr>
        </p:nvSpPr>
        <p:spPr>
          <a:xfrm>
            <a:off x="5575748" y="4693938"/>
            <a:ext cx="3086100" cy="233363"/>
          </a:xfrm>
          <a:prstGeom prst="rect">
            <a:avLst/>
          </a:prstGeom>
        </p:spPr>
        <p:txBody>
          <a:bodyPr vert="horz" lIns="91440" tIns="45720" rIns="91440" bIns="45720" rtlCol="0" anchor="ctr"/>
          <a:lstStyle>
            <a:lvl1pPr algn="r">
              <a:defRPr sz="900" b="0" i="0" cap="all" baseline="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Title of my presentation</a:t>
            </a:r>
          </a:p>
        </p:txBody>
      </p:sp>
      <p:pic>
        <p:nvPicPr>
          <p:cNvPr id="13" name="Picture 12" descr="Logo&#10;&#10;Description automatically generated">
            <a:extLst>
              <a:ext uri="{FF2B5EF4-FFF2-40B4-BE49-F238E27FC236}">
                <a16:creationId xmlns:a16="http://schemas.microsoft.com/office/drawing/2014/main" id="{42F31E64-4110-7C48-9455-2B2365C78ACC}"/>
              </a:ext>
            </a:extLst>
          </p:cNvPr>
          <p:cNvPicPr>
            <a:picLocks noChangeAspect="1"/>
          </p:cNvPicPr>
          <p:nvPr userDrawn="1"/>
        </p:nvPicPr>
        <p:blipFill>
          <a:blip r:embed="rId2">
            <a:alphaModFix amt="12000"/>
          </a:blip>
          <a:stretch>
            <a:fillRect/>
          </a:stretch>
        </p:blipFill>
        <p:spPr>
          <a:xfrm>
            <a:off x="4953000" y="-72347"/>
            <a:ext cx="4260489" cy="1566572"/>
          </a:xfrm>
          <a:prstGeom prst="rect">
            <a:avLst/>
          </a:prstGeom>
        </p:spPr>
      </p:pic>
      <p:sp>
        <p:nvSpPr>
          <p:cNvPr id="8" name="Content Placeholder 2">
            <a:extLst>
              <a:ext uri="{FF2B5EF4-FFF2-40B4-BE49-F238E27FC236}">
                <a16:creationId xmlns:a16="http://schemas.microsoft.com/office/drawing/2014/main" id="{CA98A631-536A-CC40-B39B-0FCF403E7603}"/>
              </a:ext>
            </a:extLst>
          </p:cNvPr>
          <p:cNvSpPr>
            <a:spLocks noGrp="1"/>
          </p:cNvSpPr>
          <p:nvPr>
            <p:ph idx="10" hasCustomPrompt="1"/>
          </p:nvPr>
        </p:nvSpPr>
        <p:spPr>
          <a:xfrm>
            <a:off x="4834892" y="1484644"/>
            <a:ext cx="3826956" cy="3148079"/>
          </a:xfrm>
        </p:spPr>
        <p:txBody>
          <a:bodyPr/>
          <a:lstStyle>
            <a:lvl1pPr>
              <a:defRPr sz="1500" b="0" i="0">
                <a:latin typeface="Georgia" panose="02040502050405020303" pitchFamily="18" charset="0"/>
                <a:cs typeface="Arial" panose="020B0604020202020204" pitchFamily="34" charset="0"/>
              </a:defRPr>
            </a:lvl1pPr>
          </a:lstStyle>
          <a:p>
            <a:pPr lvl="0"/>
            <a:r>
              <a:rPr lang="en-US" dirty="0"/>
              <a:t>Click to edit Master body text styles</a:t>
            </a:r>
          </a:p>
        </p:txBody>
      </p:sp>
    </p:spTree>
    <p:extLst>
      <p:ext uri="{BB962C8B-B14F-4D97-AF65-F5344CB8AC3E}">
        <p14:creationId xmlns:p14="http://schemas.microsoft.com/office/powerpoint/2010/main" val="21917450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675D3-C9E3-5D4C-9D4A-0B3BD3C0F282}"/>
              </a:ext>
            </a:extLst>
          </p:cNvPr>
          <p:cNvSpPr>
            <a:spLocks noGrp="1"/>
          </p:cNvSpPr>
          <p:nvPr>
            <p:ph type="ctrTitle"/>
          </p:nvPr>
        </p:nvSpPr>
        <p:spPr>
          <a:xfrm>
            <a:off x="1143000" y="841375"/>
            <a:ext cx="6858000" cy="17907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6128B7D-7153-774B-9317-D874875F2243}"/>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6FEE8D7-F7FB-9640-99D8-53586554896E}"/>
              </a:ext>
            </a:extLst>
          </p:cNvPr>
          <p:cNvSpPr>
            <a:spLocks noGrp="1"/>
          </p:cNvSpPr>
          <p:nvPr>
            <p:ph type="dt" sz="half" idx="10"/>
          </p:nvPr>
        </p:nvSpPr>
        <p:spPr/>
        <p:txBody>
          <a:bodyPr/>
          <a:lstStyle/>
          <a:p>
            <a:fld id="{D9E3E182-79D0-9040-B06E-E26A7385DC00}" type="datetimeFigureOut">
              <a:rPr lang="en-US" smtClean="0"/>
              <a:t>4/25/2025</a:t>
            </a:fld>
            <a:endParaRPr lang="en-US"/>
          </a:p>
        </p:txBody>
      </p:sp>
      <p:sp>
        <p:nvSpPr>
          <p:cNvPr id="5" name="Footer Placeholder 4">
            <a:extLst>
              <a:ext uri="{FF2B5EF4-FFF2-40B4-BE49-F238E27FC236}">
                <a16:creationId xmlns:a16="http://schemas.microsoft.com/office/drawing/2014/main" id="{9891E0A4-4124-214A-82A1-DB4C4C1BD1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4F1361-4BE7-4B47-BE6A-66C054EA96F0}"/>
              </a:ext>
            </a:extLst>
          </p:cNvPr>
          <p:cNvSpPr>
            <a:spLocks noGrp="1"/>
          </p:cNvSpPr>
          <p:nvPr>
            <p:ph type="sldNum" sz="quarter" idx="12"/>
          </p:nvPr>
        </p:nvSpPr>
        <p:spPr/>
        <p:txBody>
          <a:bodyPr/>
          <a:lstStyle/>
          <a:p>
            <a:fld id="{6912CD28-5742-CE43-AE46-A13472D8DA67}" type="slidenum">
              <a:rPr lang="en-US" smtClean="0"/>
              <a:t>‹#›</a:t>
            </a:fld>
            <a:endParaRPr lang="en-US"/>
          </a:p>
        </p:txBody>
      </p:sp>
    </p:spTree>
    <p:extLst>
      <p:ext uri="{BB962C8B-B14F-4D97-AF65-F5344CB8AC3E}">
        <p14:creationId xmlns:p14="http://schemas.microsoft.com/office/powerpoint/2010/main" val="2956562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1BEC4-A061-6544-9750-71D9BA052D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325DA34-31D4-7945-8F0C-D8C2B9DFDB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8AE02E-C967-A04C-AC89-6ED7944F8EBB}"/>
              </a:ext>
            </a:extLst>
          </p:cNvPr>
          <p:cNvSpPr>
            <a:spLocks noGrp="1"/>
          </p:cNvSpPr>
          <p:nvPr>
            <p:ph type="dt" sz="half" idx="10"/>
          </p:nvPr>
        </p:nvSpPr>
        <p:spPr/>
        <p:txBody>
          <a:bodyPr/>
          <a:lstStyle/>
          <a:p>
            <a:fld id="{D9E3E182-79D0-9040-B06E-E26A7385DC00}" type="datetimeFigureOut">
              <a:rPr lang="en-US" smtClean="0"/>
              <a:t>4/25/2025</a:t>
            </a:fld>
            <a:endParaRPr lang="en-US"/>
          </a:p>
        </p:txBody>
      </p:sp>
      <p:sp>
        <p:nvSpPr>
          <p:cNvPr id="5" name="Footer Placeholder 4">
            <a:extLst>
              <a:ext uri="{FF2B5EF4-FFF2-40B4-BE49-F238E27FC236}">
                <a16:creationId xmlns:a16="http://schemas.microsoft.com/office/drawing/2014/main" id="{E2C6447C-1DD4-8044-99E0-0F865C8524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87ED8D-A87D-A244-B534-B4EF531A9FE0}"/>
              </a:ext>
            </a:extLst>
          </p:cNvPr>
          <p:cNvSpPr>
            <a:spLocks noGrp="1"/>
          </p:cNvSpPr>
          <p:nvPr>
            <p:ph type="sldNum" sz="quarter" idx="12"/>
          </p:nvPr>
        </p:nvSpPr>
        <p:spPr/>
        <p:txBody>
          <a:bodyPr/>
          <a:lstStyle/>
          <a:p>
            <a:fld id="{6912CD28-5742-CE43-AE46-A13472D8DA67}" type="slidenum">
              <a:rPr lang="en-US" smtClean="0"/>
              <a:t>‹#›</a:t>
            </a:fld>
            <a:endParaRPr lang="en-US"/>
          </a:p>
        </p:txBody>
      </p:sp>
    </p:spTree>
    <p:extLst>
      <p:ext uri="{BB962C8B-B14F-4D97-AF65-F5344CB8AC3E}">
        <p14:creationId xmlns:p14="http://schemas.microsoft.com/office/powerpoint/2010/main" val="1854044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AD294-94B5-C54D-A639-EA1BAFE9EF8C}"/>
              </a:ext>
            </a:extLst>
          </p:cNvPr>
          <p:cNvSpPr>
            <a:spLocks noGrp="1"/>
          </p:cNvSpPr>
          <p:nvPr>
            <p:ph type="title"/>
          </p:nvPr>
        </p:nvSpPr>
        <p:spPr>
          <a:xfrm>
            <a:off x="623888" y="1282700"/>
            <a:ext cx="7886700" cy="21399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5CA1D58-783E-6C49-AD46-72FB8A0D6A4D}"/>
              </a:ext>
            </a:extLst>
          </p:cNvPr>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0EE681-9E02-0948-8BBE-BCE9CCDD33FE}"/>
              </a:ext>
            </a:extLst>
          </p:cNvPr>
          <p:cNvSpPr>
            <a:spLocks noGrp="1"/>
          </p:cNvSpPr>
          <p:nvPr>
            <p:ph type="dt" sz="half" idx="10"/>
          </p:nvPr>
        </p:nvSpPr>
        <p:spPr/>
        <p:txBody>
          <a:bodyPr/>
          <a:lstStyle/>
          <a:p>
            <a:fld id="{D9E3E182-79D0-9040-B06E-E26A7385DC00}" type="datetimeFigureOut">
              <a:rPr lang="en-US" smtClean="0"/>
              <a:t>4/25/2025</a:t>
            </a:fld>
            <a:endParaRPr lang="en-US"/>
          </a:p>
        </p:txBody>
      </p:sp>
      <p:sp>
        <p:nvSpPr>
          <p:cNvPr id="5" name="Footer Placeholder 4">
            <a:extLst>
              <a:ext uri="{FF2B5EF4-FFF2-40B4-BE49-F238E27FC236}">
                <a16:creationId xmlns:a16="http://schemas.microsoft.com/office/drawing/2014/main" id="{FE7E1D14-2AD7-DF4B-BF94-48935CAD75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468FB8-00AA-214A-8FAC-DF08C6CBA83C}"/>
              </a:ext>
            </a:extLst>
          </p:cNvPr>
          <p:cNvSpPr>
            <a:spLocks noGrp="1"/>
          </p:cNvSpPr>
          <p:nvPr>
            <p:ph type="sldNum" sz="quarter" idx="12"/>
          </p:nvPr>
        </p:nvSpPr>
        <p:spPr/>
        <p:txBody>
          <a:bodyPr/>
          <a:lstStyle/>
          <a:p>
            <a:fld id="{6912CD28-5742-CE43-AE46-A13472D8DA67}" type="slidenum">
              <a:rPr lang="en-US" smtClean="0"/>
              <a:t>‹#›</a:t>
            </a:fld>
            <a:endParaRPr lang="en-US"/>
          </a:p>
        </p:txBody>
      </p:sp>
    </p:spTree>
    <p:extLst>
      <p:ext uri="{BB962C8B-B14F-4D97-AF65-F5344CB8AC3E}">
        <p14:creationId xmlns:p14="http://schemas.microsoft.com/office/powerpoint/2010/main" val="15365907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B2C9C-6872-6B4D-B060-868948EA40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368BEE-EBD2-E244-A8F6-F1B458424E01}"/>
              </a:ext>
            </a:extLst>
          </p:cNvPr>
          <p:cNvSpPr>
            <a:spLocks noGrp="1"/>
          </p:cNvSpPr>
          <p:nvPr>
            <p:ph sz="half" idx="1"/>
          </p:nvPr>
        </p:nvSpPr>
        <p:spPr>
          <a:xfrm>
            <a:off x="62865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5DD6A2-5ECC-9540-B07F-0DCF69C7B267}"/>
              </a:ext>
            </a:extLst>
          </p:cNvPr>
          <p:cNvSpPr>
            <a:spLocks noGrp="1"/>
          </p:cNvSpPr>
          <p:nvPr>
            <p:ph sz="half" idx="2"/>
          </p:nvPr>
        </p:nvSpPr>
        <p:spPr>
          <a:xfrm>
            <a:off x="464820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D6B2A4-D459-974F-B56B-519AFDE07575}"/>
              </a:ext>
            </a:extLst>
          </p:cNvPr>
          <p:cNvSpPr>
            <a:spLocks noGrp="1"/>
          </p:cNvSpPr>
          <p:nvPr>
            <p:ph type="dt" sz="half" idx="10"/>
          </p:nvPr>
        </p:nvSpPr>
        <p:spPr/>
        <p:txBody>
          <a:bodyPr/>
          <a:lstStyle/>
          <a:p>
            <a:fld id="{D9E3E182-79D0-9040-B06E-E26A7385DC00}" type="datetimeFigureOut">
              <a:rPr lang="en-US" smtClean="0"/>
              <a:t>4/25/2025</a:t>
            </a:fld>
            <a:endParaRPr lang="en-US"/>
          </a:p>
        </p:txBody>
      </p:sp>
      <p:sp>
        <p:nvSpPr>
          <p:cNvPr id="6" name="Footer Placeholder 5">
            <a:extLst>
              <a:ext uri="{FF2B5EF4-FFF2-40B4-BE49-F238E27FC236}">
                <a16:creationId xmlns:a16="http://schemas.microsoft.com/office/drawing/2014/main" id="{4AEB5FDF-AD8F-CE4B-B26D-1053FD936A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00C24F-9947-5547-8D74-288D5543C15A}"/>
              </a:ext>
            </a:extLst>
          </p:cNvPr>
          <p:cNvSpPr>
            <a:spLocks noGrp="1"/>
          </p:cNvSpPr>
          <p:nvPr>
            <p:ph type="sldNum" sz="quarter" idx="12"/>
          </p:nvPr>
        </p:nvSpPr>
        <p:spPr/>
        <p:txBody>
          <a:bodyPr/>
          <a:lstStyle/>
          <a:p>
            <a:fld id="{6912CD28-5742-CE43-AE46-A13472D8DA67}" type="slidenum">
              <a:rPr lang="en-US" smtClean="0"/>
              <a:t>‹#›</a:t>
            </a:fld>
            <a:endParaRPr lang="en-US"/>
          </a:p>
        </p:txBody>
      </p:sp>
    </p:spTree>
    <p:extLst>
      <p:ext uri="{BB962C8B-B14F-4D97-AF65-F5344CB8AC3E}">
        <p14:creationId xmlns:p14="http://schemas.microsoft.com/office/powerpoint/2010/main" val="25040968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3621D-E73F-1D47-B794-B65F3DF38E7B}"/>
              </a:ext>
            </a:extLst>
          </p:cNvPr>
          <p:cNvSpPr>
            <a:spLocks noGrp="1"/>
          </p:cNvSpPr>
          <p:nvPr>
            <p:ph type="title"/>
          </p:nvPr>
        </p:nvSpPr>
        <p:spPr>
          <a:xfrm>
            <a:off x="630238" y="274638"/>
            <a:ext cx="7886700" cy="993775"/>
          </a:xfrm>
        </p:spPr>
        <p:txBody>
          <a:bodyPr/>
          <a:lstStyle/>
          <a:p>
            <a:r>
              <a:rPr lang="en-US"/>
              <a:t>Click to edit Master title style</a:t>
            </a:r>
          </a:p>
        </p:txBody>
      </p:sp>
      <p:sp>
        <p:nvSpPr>
          <p:cNvPr id="3" name="Text Placeholder 2">
            <a:extLst>
              <a:ext uri="{FF2B5EF4-FFF2-40B4-BE49-F238E27FC236}">
                <a16:creationId xmlns:a16="http://schemas.microsoft.com/office/drawing/2014/main" id="{CF393CB5-A7AB-A146-AEA2-9548A978EB93}"/>
              </a:ext>
            </a:extLst>
          </p:cNvPr>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0B9C5E-B1DF-5F40-843A-E9BD25AF1405}"/>
              </a:ext>
            </a:extLst>
          </p:cNvPr>
          <p:cNvSpPr>
            <a:spLocks noGrp="1"/>
          </p:cNvSpPr>
          <p:nvPr>
            <p:ph sz="half" idx="2"/>
          </p:nvPr>
        </p:nvSpPr>
        <p:spPr>
          <a:xfrm>
            <a:off x="630238" y="1879600"/>
            <a:ext cx="3868737"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84772AF-66D4-4245-8EC5-6B7B8367F8C2}"/>
              </a:ext>
            </a:extLst>
          </p:cNvPr>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F374D0E-08EE-5C4E-8551-3359C615B865}"/>
              </a:ext>
            </a:extLst>
          </p:cNvPr>
          <p:cNvSpPr>
            <a:spLocks noGrp="1"/>
          </p:cNvSpPr>
          <p:nvPr>
            <p:ph sz="quarter" idx="4"/>
          </p:nvPr>
        </p:nvSpPr>
        <p:spPr>
          <a:xfrm>
            <a:off x="4629150" y="1879600"/>
            <a:ext cx="3887788"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0BAB029-DF6E-AD4B-8074-0DCE2EB057E5}"/>
              </a:ext>
            </a:extLst>
          </p:cNvPr>
          <p:cNvSpPr>
            <a:spLocks noGrp="1"/>
          </p:cNvSpPr>
          <p:nvPr>
            <p:ph type="dt" sz="half" idx="10"/>
          </p:nvPr>
        </p:nvSpPr>
        <p:spPr/>
        <p:txBody>
          <a:bodyPr/>
          <a:lstStyle/>
          <a:p>
            <a:fld id="{D9E3E182-79D0-9040-B06E-E26A7385DC00}" type="datetimeFigureOut">
              <a:rPr lang="en-US" smtClean="0"/>
              <a:t>4/25/2025</a:t>
            </a:fld>
            <a:endParaRPr lang="en-US"/>
          </a:p>
        </p:txBody>
      </p:sp>
      <p:sp>
        <p:nvSpPr>
          <p:cNvPr id="8" name="Footer Placeholder 7">
            <a:extLst>
              <a:ext uri="{FF2B5EF4-FFF2-40B4-BE49-F238E27FC236}">
                <a16:creationId xmlns:a16="http://schemas.microsoft.com/office/drawing/2014/main" id="{5A92A30B-FEA2-8140-81DB-419F44CD53B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7081745-4D15-6A48-AB4E-C333A7692166}"/>
              </a:ext>
            </a:extLst>
          </p:cNvPr>
          <p:cNvSpPr>
            <a:spLocks noGrp="1"/>
          </p:cNvSpPr>
          <p:nvPr>
            <p:ph type="sldNum" sz="quarter" idx="12"/>
          </p:nvPr>
        </p:nvSpPr>
        <p:spPr/>
        <p:txBody>
          <a:bodyPr/>
          <a:lstStyle/>
          <a:p>
            <a:fld id="{6912CD28-5742-CE43-AE46-A13472D8DA67}" type="slidenum">
              <a:rPr lang="en-US" smtClean="0"/>
              <a:t>‹#›</a:t>
            </a:fld>
            <a:endParaRPr lang="en-US"/>
          </a:p>
        </p:txBody>
      </p:sp>
    </p:spTree>
    <p:extLst>
      <p:ext uri="{BB962C8B-B14F-4D97-AF65-F5344CB8AC3E}">
        <p14:creationId xmlns:p14="http://schemas.microsoft.com/office/powerpoint/2010/main" val="19487776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EC55E-1856-4140-8932-6D26244A4A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A3C97E-3FB3-B049-B808-7E3332E383FD}"/>
              </a:ext>
            </a:extLst>
          </p:cNvPr>
          <p:cNvSpPr>
            <a:spLocks noGrp="1"/>
          </p:cNvSpPr>
          <p:nvPr>
            <p:ph type="dt" sz="half" idx="10"/>
          </p:nvPr>
        </p:nvSpPr>
        <p:spPr/>
        <p:txBody>
          <a:bodyPr/>
          <a:lstStyle/>
          <a:p>
            <a:fld id="{D9E3E182-79D0-9040-B06E-E26A7385DC00}" type="datetimeFigureOut">
              <a:rPr lang="en-US" smtClean="0"/>
              <a:t>4/25/2025</a:t>
            </a:fld>
            <a:endParaRPr lang="en-US"/>
          </a:p>
        </p:txBody>
      </p:sp>
      <p:sp>
        <p:nvSpPr>
          <p:cNvPr id="4" name="Footer Placeholder 3">
            <a:extLst>
              <a:ext uri="{FF2B5EF4-FFF2-40B4-BE49-F238E27FC236}">
                <a16:creationId xmlns:a16="http://schemas.microsoft.com/office/drawing/2014/main" id="{71B6EF49-EBD3-CE49-B984-3C31556032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5F1AF23-2AEB-504A-8B2B-C139E978372A}"/>
              </a:ext>
            </a:extLst>
          </p:cNvPr>
          <p:cNvSpPr>
            <a:spLocks noGrp="1"/>
          </p:cNvSpPr>
          <p:nvPr>
            <p:ph type="sldNum" sz="quarter" idx="12"/>
          </p:nvPr>
        </p:nvSpPr>
        <p:spPr/>
        <p:txBody>
          <a:bodyPr/>
          <a:lstStyle/>
          <a:p>
            <a:fld id="{6912CD28-5742-CE43-AE46-A13472D8DA67}" type="slidenum">
              <a:rPr lang="en-US" smtClean="0"/>
              <a:t>‹#›</a:t>
            </a:fld>
            <a:endParaRPr lang="en-US"/>
          </a:p>
        </p:txBody>
      </p:sp>
    </p:spTree>
    <p:extLst>
      <p:ext uri="{BB962C8B-B14F-4D97-AF65-F5344CB8AC3E}">
        <p14:creationId xmlns:p14="http://schemas.microsoft.com/office/powerpoint/2010/main" val="16396808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0F1E74-F3D1-A14E-83B5-340F4E976058}"/>
              </a:ext>
            </a:extLst>
          </p:cNvPr>
          <p:cNvSpPr>
            <a:spLocks noGrp="1"/>
          </p:cNvSpPr>
          <p:nvPr>
            <p:ph type="dt" sz="half" idx="10"/>
          </p:nvPr>
        </p:nvSpPr>
        <p:spPr/>
        <p:txBody>
          <a:bodyPr/>
          <a:lstStyle/>
          <a:p>
            <a:fld id="{D9E3E182-79D0-9040-B06E-E26A7385DC00}" type="datetimeFigureOut">
              <a:rPr lang="en-US" smtClean="0"/>
              <a:t>4/25/2025</a:t>
            </a:fld>
            <a:endParaRPr lang="en-US"/>
          </a:p>
        </p:txBody>
      </p:sp>
      <p:sp>
        <p:nvSpPr>
          <p:cNvPr id="3" name="Footer Placeholder 2">
            <a:extLst>
              <a:ext uri="{FF2B5EF4-FFF2-40B4-BE49-F238E27FC236}">
                <a16:creationId xmlns:a16="http://schemas.microsoft.com/office/drawing/2014/main" id="{D39A537D-7EB0-6B4E-AB50-04BF8153A1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F3D209-0A3F-B940-A87A-11A2E75EB10F}"/>
              </a:ext>
            </a:extLst>
          </p:cNvPr>
          <p:cNvSpPr>
            <a:spLocks noGrp="1"/>
          </p:cNvSpPr>
          <p:nvPr>
            <p:ph type="sldNum" sz="quarter" idx="12"/>
          </p:nvPr>
        </p:nvSpPr>
        <p:spPr/>
        <p:txBody>
          <a:bodyPr/>
          <a:lstStyle/>
          <a:p>
            <a:fld id="{6912CD28-5742-CE43-AE46-A13472D8DA67}" type="slidenum">
              <a:rPr lang="en-US" smtClean="0"/>
              <a:t>‹#›</a:t>
            </a:fld>
            <a:endParaRPr lang="en-US"/>
          </a:p>
        </p:txBody>
      </p:sp>
    </p:spTree>
    <p:extLst>
      <p:ext uri="{BB962C8B-B14F-4D97-AF65-F5344CB8AC3E}">
        <p14:creationId xmlns:p14="http://schemas.microsoft.com/office/powerpoint/2010/main" val="36724032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1B5BC-CF03-444B-892A-9A561B7F1370}"/>
              </a:ext>
            </a:extLst>
          </p:cNvPr>
          <p:cNvSpPr>
            <a:spLocks noGrp="1"/>
          </p:cNvSpPr>
          <p:nvPr>
            <p:ph type="title"/>
          </p:nvPr>
        </p:nvSpPr>
        <p:spPr>
          <a:xfrm>
            <a:off x="630238" y="342900"/>
            <a:ext cx="2949575" cy="120015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BC583-59A6-ED47-ADA8-69C8C5788989}"/>
              </a:ext>
            </a:extLst>
          </p:cNvPr>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E4661F-2AC0-124B-8CDF-2F0984573F7D}"/>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220FA4-8A6E-EF42-9333-DCBDA9D05F19}"/>
              </a:ext>
            </a:extLst>
          </p:cNvPr>
          <p:cNvSpPr>
            <a:spLocks noGrp="1"/>
          </p:cNvSpPr>
          <p:nvPr>
            <p:ph type="dt" sz="half" idx="10"/>
          </p:nvPr>
        </p:nvSpPr>
        <p:spPr/>
        <p:txBody>
          <a:bodyPr/>
          <a:lstStyle/>
          <a:p>
            <a:fld id="{D9E3E182-79D0-9040-B06E-E26A7385DC00}" type="datetimeFigureOut">
              <a:rPr lang="en-US" smtClean="0"/>
              <a:t>4/25/2025</a:t>
            </a:fld>
            <a:endParaRPr lang="en-US"/>
          </a:p>
        </p:txBody>
      </p:sp>
      <p:sp>
        <p:nvSpPr>
          <p:cNvPr id="6" name="Footer Placeholder 5">
            <a:extLst>
              <a:ext uri="{FF2B5EF4-FFF2-40B4-BE49-F238E27FC236}">
                <a16:creationId xmlns:a16="http://schemas.microsoft.com/office/drawing/2014/main" id="{7DECEB8B-E697-A945-BE92-7E517239D6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7948A6-68F5-004C-92F8-234466E32D28}"/>
              </a:ext>
            </a:extLst>
          </p:cNvPr>
          <p:cNvSpPr>
            <a:spLocks noGrp="1"/>
          </p:cNvSpPr>
          <p:nvPr>
            <p:ph type="sldNum" sz="quarter" idx="12"/>
          </p:nvPr>
        </p:nvSpPr>
        <p:spPr/>
        <p:txBody>
          <a:bodyPr/>
          <a:lstStyle/>
          <a:p>
            <a:fld id="{6912CD28-5742-CE43-AE46-A13472D8DA67}" type="slidenum">
              <a:rPr lang="en-US" smtClean="0"/>
              <a:t>‹#›</a:t>
            </a:fld>
            <a:endParaRPr lang="en-US"/>
          </a:p>
        </p:txBody>
      </p:sp>
    </p:spTree>
    <p:extLst>
      <p:ext uri="{BB962C8B-B14F-4D97-AF65-F5344CB8AC3E}">
        <p14:creationId xmlns:p14="http://schemas.microsoft.com/office/powerpoint/2010/main" val="36221135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2A40F-0396-2E40-8DB7-6B0897F000B2}"/>
              </a:ext>
            </a:extLst>
          </p:cNvPr>
          <p:cNvSpPr>
            <a:spLocks noGrp="1"/>
          </p:cNvSpPr>
          <p:nvPr>
            <p:ph type="title"/>
          </p:nvPr>
        </p:nvSpPr>
        <p:spPr>
          <a:xfrm>
            <a:off x="630238" y="342900"/>
            <a:ext cx="2949575" cy="120015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A9AC7F7-7A28-3340-9BE4-0575A39A6BED}"/>
              </a:ext>
            </a:extLst>
          </p:cNvPr>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0CD5F3B-BCE3-3A4A-84BF-6F23DC04BE57}"/>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D8AE97-3E8D-7841-9816-2969FFA5D994}"/>
              </a:ext>
            </a:extLst>
          </p:cNvPr>
          <p:cNvSpPr>
            <a:spLocks noGrp="1"/>
          </p:cNvSpPr>
          <p:nvPr>
            <p:ph type="dt" sz="half" idx="10"/>
          </p:nvPr>
        </p:nvSpPr>
        <p:spPr/>
        <p:txBody>
          <a:bodyPr/>
          <a:lstStyle/>
          <a:p>
            <a:fld id="{D9E3E182-79D0-9040-B06E-E26A7385DC00}" type="datetimeFigureOut">
              <a:rPr lang="en-US" smtClean="0"/>
              <a:t>4/25/2025</a:t>
            </a:fld>
            <a:endParaRPr lang="en-US"/>
          </a:p>
        </p:txBody>
      </p:sp>
      <p:sp>
        <p:nvSpPr>
          <p:cNvPr id="6" name="Footer Placeholder 5">
            <a:extLst>
              <a:ext uri="{FF2B5EF4-FFF2-40B4-BE49-F238E27FC236}">
                <a16:creationId xmlns:a16="http://schemas.microsoft.com/office/drawing/2014/main" id="{ACE6F3C0-893D-6540-A5DB-BEDB37C570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F6A768-674F-F747-B525-BD33ED333E23}"/>
              </a:ext>
            </a:extLst>
          </p:cNvPr>
          <p:cNvSpPr>
            <a:spLocks noGrp="1"/>
          </p:cNvSpPr>
          <p:nvPr>
            <p:ph type="sldNum" sz="quarter" idx="12"/>
          </p:nvPr>
        </p:nvSpPr>
        <p:spPr/>
        <p:txBody>
          <a:bodyPr/>
          <a:lstStyle/>
          <a:p>
            <a:fld id="{6912CD28-5742-CE43-AE46-A13472D8DA67}" type="slidenum">
              <a:rPr lang="en-US" smtClean="0"/>
              <a:t>‹#›</a:t>
            </a:fld>
            <a:endParaRPr lang="en-US"/>
          </a:p>
        </p:txBody>
      </p:sp>
    </p:spTree>
    <p:extLst>
      <p:ext uri="{BB962C8B-B14F-4D97-AF65-F5344CB8AC3E}">
        <p14:creationId xmlns:p14="http://schemas.microsoft.com/office/powerpoint/2010/main" val="39600592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DFB78-71C5-AE44-80C3-0AE973EF28B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67D437C-8D49-E74A-A9BF-5D8AD89A13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C33DD5-9589-DB47-B627-F8AD6D3BB6B5}"/>
              </a:ext>
            </a:extLst>
          </p:cNvPr>
          <p:cNvSpPr>
            <a:spLocks noGrp="1"/>
          </p:cNvSpPr>
          <p:nvPr>
            <p:ph type="dt" sz="half" idx="10"/>
          </p:nvPr>
        </p:nvSpPr>
        <p:spPr/>
        <p:txBody>
          <a:bodyPr/>
          <a:lstStyle/>
          <a:p>
            <a:fld id="{D9E3E182-79D0-9040-B06E-E26A7385DC00}" type="datetimeFigureOut">
              <a:rPr lang="en-US" smtClean="0"/>
              <a:t>4/25/2025</a:t>
            </a:fld>
            <a:endParaRPr lang="en-US"/>
          </a:p>
        </p:txBody>
      </p:sp>
      <p:sp>
        <p:nvSpPr>
          <p:cNvPr id="5" name="Footer Placeholder 4">
            <a:extLst>
              <a:ext uri="{FF2B5EF4-FFF2-40B4-BE49-F238E27FC236}">
                <a16:creationId xmlns:a16="http://schemas.microsoft.com/office/drawing/2014/main" id="{66304543-C037-A64E-B9A9-17C9DA2C3A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215E7C-6B3D-B048-8833-8734591B38CD}"/>
              </a:ext>
            </a:extLst>
          </p:cNvPr>
          <p:cNvSpPr>
            <a:spLocks noGrp="1"/>
          </p:cNvSpPr>
          <p:nvPr>
            <p:ph type="sldNum" sz="quarter" idx="12"/>
          </p:nvPr>
        </p:nvSpPr>
        <p:spPr/>
        <p:txBody>
          <a:bodyPr/>
          <a:lstStyle/>
          <a:p>
            <a:fld id="{6912CD28-5742-CE43-AE46-A13472D8DA67}" type="slidenum">
              <a:rPr lang="en-US" smtClean="0"/>
              <a:t>‹#›</a:t>
            </a:fld>
            <a:endParaRPr lang="en-US"/>
          </a:p>
        </p:txBody>
      </p:sp>
    </p:spTree>
    <p:extLst>
      <p:ext uri="{BB962C8B-B14F-4D97-AF65-F5344CB8AC3E}">
        <p14:creationId xmlns:p14="http://schemas.microsoft.com/office/powerpoint/2010/main" val="7480235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2A530A-BDDF-9C49-9D7C-3D600C43F82C}"/>
              </a:ext>
            </a:extLst>
          </p:cNvPr>
          <p:cNvSpPr>
            <a:spLocks noGrp="1"/>
          </p:cNvSpPr>
          <p:nvPr>
            <p:ph type="title" orient="vert"/>
          </p:nvPr>
        </p:nvSpPr>
        <p:spPr>
          <a:xfrm>
            <a:off x="6543675" y="274638"/>
            <a:ext cx="1971675" cy="43576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08C206B-B90E-EA4C-B80B-748C269515ED}"/>
              </a:ext>
            </a:extLst>
          </p:cNvPr>
          <p:cNvSpPr>
            <a:spLocks noGrp="1"/>
          </p:cNvSpPr>
          <p:nvPr>
            <p:ph type="body" orient="vert" idx="1"/>
          </p:nvPr>
        </p:nvSpPr>
        <p:spPr>
          <a:xfrm>
            <a:off x="628650" y="274638"/>
            <a:ext cx="5762625" cy="4357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A4F834-2728-0C47-BC3F-4CAF5DCA1EFB}"/>
              </a:ext>
            </a:extLst>
          </p:cNvPr>
          <p:cNvSpPr>
            <a:spLocks noGrp="1"/>
          </p:cNvSpPr>
          <p:nvPr>
            <p:ph type="dt" sz="half" idx="10"/>
          </p:nvPr>
        </p:nvSpPr>
        <p:spPr/>
        <p:txBody>
          <a:bodyPr/>
          <a:lstStyle/>
          <a:p>
            <a:fld id="{D9E3E182-79D0-9040-B06E-E26A7385DC00}" type="datetimeFigureOut">
              <a:rPr lang="en-US" smtClean="0"/>
              <a:t>4/25/2025</a:t>
            </a:fld>
            <a:endParaRPr lang="en-US"/>
          </a:p>
        </p:txBody>
      </p:sp>
      <p:sp>
        <p:nvSpPr>
          <p:cNvPr id="5" name="Footer Placeholder 4">
            <a:extLst>
              <a:ext uri="{FF2B5EF4-FFF2-40B4-BE49-F238E27FC236}">
                <a16:creationId xmlns:a16="http://schemas.microsoft.com/office/drawing/2014/main" id="{BE884C98-2AF2-224A-AFB0-7B1F5BDCFC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C1209F-CBF3-EA4B-B344-BB1F5EF2C997}"/>
              </a:ext>
            </a:extLst>
          </p:cNvPr>
          <p:cNvSpPr>
            <a:spLocks noGrp="1"/>
          </p:cNvSpPr>
          <p:nvPr>
            <p:ph type="sldNum" sz="quarter" idx="12"/>
          </p:nvPr>
        </p:nvSpPr>
        <p:spPr/>
        <p:txBody>
          <a:bodyPr/>
          <a:lstStyle/>
          <a:p>
            <a:fld id="{6912CD28-5742-CE43-AE46-A13472D8DA67}" type="slidenum">
              <a:rPr lang="en-US" smtClean="0"/>
              <a:t>‹#›</a:t>
            </a:fld>
            <a:endParaRPr lang="en-US"/>
          </a:p>
        </p:txBody>
      </p:sp>
    </p:spTree>
    <p:extLst>
      <p:ext uri="{BB962C8B-B14F-4D97-AF65-F5344CB8AC3E}">
        <p14:creationId xmlns:p14="http://schemas.microsoft.com/office/powerpoint/2010/main" val="26712764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AFCB839-C3C8-4BE1-B2B2-81857E548281}" type="datetimeFigureOut">
              <a:rPr lang="en-US" smtClean="0"/>
              <a:pPr/>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D39B9A-5C51-4AEC-81C0-5DBFE59E626D}" type="slidenum">
              <a:rPr lang="en-US" smtClean="0"/>
              <a:pPr/>
              <a:t>‹#›</a:t>
            </a:fld>
            <a:endParaRPr lang="en-US"/>
          </a:p>
        </p:txBody>
      </p:sp>
    </p:spTree>
    <p:extLst>
      <p:ext uri="{BB962C8B-B14F-4D97-AF65-F5344CB8AC3E}">
        <p14:creationId xmlns:p14="http://schemas.microsoft.com/office/powerpoint/2010/main" val="7140510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FCB839-C3C8-4BE1-B2B2-81857E548281}" type="datetimeFigureOut">
              <a:rPr lang="en-US" smtClean="0"/>
              <a:pPr/>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D39B9A-5C51-4AEC-81C0-5DBFE59E626D}" type="slidenum">
              <a:rPr lang="en-US" smtClean="0"/>
              <a:pPr/>
              <a:t>‹#›</a:t>
            </a:fld>
            <a:endParaRPr lang="en-US"/>
          </a:p>
        </p:txBody>
      </p:sp>
    </p:spTree>
    <p:extLst>
      <p:ext uri="{BB962C8B-B14F-4D97-AF65-F5344CB8AC3E}">
        <p14:creationId xmlns:p14="http://schemas.microsoft.com/office/powerpoint/2010/main" val="8381800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FCB839-C3C8-4BE1-B2B2-81857E548281}" type="datetimeFigureOut">
              <a:rPr lang="en-US" smtClean="0"/>
              <a:pPr/>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D39B9A-5C51-4AEC-81C0-5DBFE59E626D}" type="slidenum">
              <a:rPr lang="en-US" smtClean="0"/>
              <a:pPr/>
              <a:t>‹#›</a:t>
            </a:fld>
            <a:endParaRPr lang="en-US"/>
          </a:p>
        </p:txBody>
      </p:sp>
    </p:spTree>
    <p:extLst>
      <p:ext uri="{BB962C8B-B14F-4D97-AF65-F5344CB8AC3E}">
        <p14:creationId xmlns:p14="http://schemas.microsoft.com/office/powerpoint/2010/main" val="6844132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FCB839-C3C8-4BE1-B2B2-81857E548281}" type="datetimeFigureOut">
              <a:rPr lang="en-US" smtClean="0"/>
              <a:pPr/>
              <a:t>4/25/2025</a:t>
            </a:fld>
            <a:endParaRPr lang="en-US"/>
          </a:p>
        </p:txBody>
      </p:sp>
      <p:sp>
        <p:nvSpPr>
          <p:cNvPr id="6" name="Footer Placeholder 5"/>
          <p:cNvSpPr>
            <a:spLocks noGrp="1"/>
          </p:cNvSpPr>
          <p:nvPr>
            <p:ph type="ftr" sz="quarter" idx="11"/>
          </p:nvPr>
        </p:nvSpPr>
        <p:spPr/>
        <p:txBody>
          <a:bodyPr/>
          <a:lstStyle/>
          <a:p>
            <a:r>
              <a:rPr lang="en-US" dirty="0"/>
              <a:t>libraries.pewinternet.org</a:t>
            </a:r>
          </a:p>
        </p:txBody>
      </p:sp>
      <p:sp>
        <p:nvSpPr>
          <p:cNvPr id="7" name="Slide Number Placeholder 6"/>
          <p:cNvSpPr>
            <a:spLocks noGrp="1"/>
          </p:cNvSpPr>
          <p:nvPr>
            <p:ph type="sldNum" sz="quarter" idx="12"/>
          </p:nvPr>
        </p:nvSpPr>
        <p:spPr/>
        <p:txBody>
          <a:bodyPr/>
          <a:lstStyle/>
          <a:p>
            <a:fld id="{CFD39B9A-5C51-4AEC-81C0-5DBFE59E626D}" type="slidenum">
              <a:rPr lang="en-US" smtClean="0"/>
              <a:pPr/>
              <a:t>‹#›</a:t>
            </a:fld>
            <a:endParaRPr lang="en-US"/>
          </a:p>
        </p:txBody>
      </p:sp>
    </p:spTree>
    <p:extLst>
      <p:ext uri="{BB962C8B-B14F-4D97-AF65-F5344CB8AC3E}">
        <p14:creationId xmlns:p14="http://schemas.microsoft.com/office/powerpoint/2010/main" val="18024682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FCB839-C3C8-4BE1-B2B2-81857E548281}" type="datetimeFigureOut">
              <a:rPr lang="en-US" smtClean="0"/>
              <a:pPr/>
              <a:t>4/25/2025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D39B9A-5C51-4AEC-81C0-5DBFE59E626D}" type="slidenum">
              <a:rPr lang="en-US" smtClean="0"/>
              <a:pPr/>
              <a:t>‹#›</a:t>
            </a:fld>
            <a:endParaRPr lang="en-US"/>
          </a:p>
        </p:txBody>
      </p:sp>
    </p:spTree>
    <p:extLst>
      <p:ext uri="{BB962C8B-B14F-4D97-AF65-F5344CB8AC3E}">
        <p14:creationId xmlns:p14="http://schemas.microsoft.com/office/powerpoint/2010/main" val="40227328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FCB839-C3C8-4BE1-B2B2-81857E548281}" type="datetimeFigureOut">
              <a:rPr lang="en-US" smtClean="0"/>
              <a:pPr/>
              <a:t>4/25/2025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D39B9A-5C51-4AEC-81C0-5DBFE59E626D}" type="slidenum">
              <a:rPr lang="en-US" smtClean="0"/>
              <a:pPr/>
              <a:t>‹#›</a:t>
            </a:fld>
            <a:endParaRPr lang="en-US"/>
          </a:p>
        </p:txBody>
      </p:sp>
    </p:spTree>
    <p:extLst>
      <p:ext uri="{BB962C8B-B14F-4D97-AF65-F5344CB8AC3E}">
        <p14:creationId xmlns:p14="http://schemas.microsoft.com/office/powerpoint/2010/main" val="6665780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FCB839-C3C8-4BE1-B2B2-81857E548281}" type="datetimeFigureOut">
              <a:rPr lang="en-US" smtClean="0"/>
              <a:pPr/>
              <a:t>4/25/2025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D39B9A-5C51-4AEC-81C0-5DBFE59E626D}" type="slidenum">
              <a:rPr lang="en-US" smtClean="0"/>
              <a:pPr/>
              <a:t>‹#›</a:t>
            </a:fld>
            <a:endParaRPr lang="en-US"/>
          </a:p>
        </p:txBody>
      </p:sp>
    </p:spTree>
    <p:extLst>
      <p:ext uri="{BB962C8B-B14F-4D97-AF65-F5344CB8AC3E}">
        <p14:creationId xmlns:p14="http://schemas.microsoft.com/office/powerpoint/2010/main" val="3290500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AFCB839-C3C8-4BE1-B2B2-81857E548281}" type="datetimeFigureOut">
              <a:rPr lang="en-US" smtClean="0"/>
              <a:pPr/>
              <a:t>4/25/2025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D39B9A-5C51-4AEC-81C0-5DBFE59E626D}" type="slidenum">
              <a:rPr lang="en-US" smtClean="0"/>
              <a:pPr/>
              <a:t>‹#›</a:t>
            </a:fld>
            <a:endParaRPr lang="en-US"/>
          </a:p>
        </p:txBody>
      </p:sp>
    </p:spTree>
    <p:extLst>
      <p:ext uri="{BB962C8B-B14F-4D97-AF65-F5344CB8AC3E}">
        <p14:creationId xmlns:p14="http://schemas.microsoft.com/office/powerpoint/2010/main" val="19896881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AFCB839-C3C8-4BE1-B2B2-81857E548281}" type="datetimeFigureOut">
              <a:rPr lang="en-US" smtClean="0"/>
              <a:pPr/>
              <a:t>4/25/2025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D39B9A-5C51-4AEC-81C0-5DBFE59E626D}" type="slidenum">
              <a:rPr lang="en-US" smtClean="0"/>
              <a:pPr/>
              <a:t>‹#›</a:t>
            </a:fld>
            <a:endParaRPr lang="en-US"/>
          </a:p>
        </p:txBody>
      </p:sp>
    </p:spTree>
    <p:extLst>
      <p:ext uri="{BB962C8B-B14F-4D97-AF65-F5344CB8AC3E}">
        <p14:creationId xmlns:p14="http://schemas.microsoft.com/office/powerpoint/2010/main" val="13831954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FCB839-C3C8-4BE1-B2B2-81857E548281}" type="datetimeFigureOut">
              <a:rPr lang="en-US" smtClean="0"/>
              <a:pPr/>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D39B9A-5C51-4AEC-81C0-5DBFE59E626D}" type="slidenum">
              <a:rPr lang="en-US" smtClean="0"/>
              <a:pPr/>
              <a:t>‹#›</a:t>
            </a:fld>
            <a:endParaRPr lang="en-US"/>
          </a:p>
        </p:txBody>
      </p:sp>
    </p:spTree>
    <p:extLst>
      <p:ext uri="{BB962C8B-B14F-4D97-AF65-F5344CB8AC3E}">
        <p14:creationId xmlns:p14="http://schemas.microsoft.com/office/powerpoint/2010/main" val="3675844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FCB839-C3C8-4BE1-B2B2-81857E548281}" type="datetimeFigureOut">
              <a:rPr lang="en-US" smtClean="0"/>
              <a:pPr/>
              <a:t>4/25/2025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D39B9A-5C51-4AEC-81C0-5DBFE59E626D}" type="slidenum">
              <a:rPr lang="en-US" smtClean="0"/>
              <a:pPr/>
              <a:t>‹#›</a:t>
            </a:fld>
            <a:endParaRPr lang="en-US"/>
          </a:p>
        </p:txBody>
      </p:sp>
    </p:spTree>
    <p:extLst>
      <p:ext uri="{BB962C8B-B14F-4D97-AF65-F5344CB8AC3E}">
        <p14:creationId xmlns:p14="http://schemas.microsoft.com/office/powerpoint/2010/main" val="237778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a:gsLst>
            <a:gs pos="0">
              <a:schemeClr val="dk2"/>
            </a:gs>
            <a:gs pos="57000">
              <a:schemeClr val="dk2"/>
            </a:gs>
            <a:gs pos="100000">
              <a:schemeClr val="lt1"/>
            </a:gs>
          </a:gsLst>
          <a:path path="circle">
            <a:fillToRect l="50000" t="50000" r="50000" b="50000"/>
          </a:path>
          <a:tileRect/>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2375" y="539500"/>
            <a:ext cx="7699200" cy="5727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chemeClr val="dk1"/>
              </a:buClr>
              <a:buSzPts val="3600"/>
              <a:buFont typeface="Abel"/>
              <a:buNone/>
              <a:defRPr sz="3600" b="1">
                <a:solidFill>
                  <a:schemeClr val="dk1"/>
                </a:solidFill>
                <a:latin typeface="Abel"/>
                <a:ea typeface="Abel"/>
                <a:cs typeface="Abel"/>
                <a:sym typeface="Abel"/>
              </a:defRPr>
            </a:lvl1pPr>
            <a:lvl2pPr lvl="1" algn="ctr">
              <a:spcBef>
                <a:spcPts val="0"/>
              </a:spcBef>
              <a:spcAft>
                <a:spcPts val="0"/>
              </a:spcAft>
              <a:buClr>
                <a:schemeClr val="dk1"/>
              </a:buClr>
              <a:buSzPts val="3600"/>
              <a:buFont typeface="Abel"/>
              <a:buNone/>
              <a:defRPr sz="3600" b="1">
                <a:solidFill>
                  <a:schemeClr val="dk1"/>
                </a:solidFill>
                <a:latin typeface="Abel"/>
                <a:ea typeface="Abel"/>
                <a:cs typeface="Abel"/>
                <a:sym typeface="Abel"/>
              </a:defRPr>
            </a:lvl2pPr>
            <a:lvl3pPr lvl="2" algn="ctr">
              <a:spcBef>
                <a:spcPts val="0"/>
              </a:spcBef>
              <a:spcAft>
                <a:spcPts val="0"/>
              </a:spcAft>
              <a:buClr>
                <a:schemeClr val="dk1"/>
              </a:buClr>
              <a:buSzPts val="3600"/>
              <a:buFont typeface="Abel"/>
              <a:buNone/>
              <a:defRPr sz="3600" b="1">
                <a:solidFill>
                  <a:schemeClr val="dk1"/>
                </a:solidFill>
                <a:latin typeface="Abel"/>
                <a:ea typeface="Abel"/>
                <a:cs typeface="Abel"/>
                <a:sym typeface="Abel"/>
              </a:defRPr>
            </a:lvl3pPr>
            <a:lvl4pPr lvl="3" algn="ctr">
              <a:spcBef>
                <a:spcPts val="0"/>
              </a:spcBef>
              <a:spcAft>
                <a:spcPts val="0"/>
              </a:spcAft>
              <a:buClr>
                <a:schemeClr val="dk1"/>
              </a:buClr>
              <a:buSzPts val="3600"/>
              <a:buFont typeface="Abel"/>
              <a:buNone/>
              <a:defRPr sz="3600" b="1">
                <a:solidFill>
                  <a:schemeClr val="dk1"/>
                </a:solidFill>
                <a:latin typeface="Abel"/>
                <a:ea typeface="Abel"/>
                <a:cs typeface="Abel"/>
                <a:sym typeface="Abel"/>
              </a:defRPr>
            </a:lvl4pPr>
            <a:lvl5pPr lvl="4" algn="ctr">
              <a:spcBef>
                <a:spcPts val="0"/>
              </a:spcBef>
              <a:spcAft>
                <a:spcPts val="0"/>
              </a:spcAft>
              <a:buClr>
                <a:schemeClr val="dk1"/>
              </a:buClr>
              <a:buSzPts val="3600"/>
              <a:buFont typeface="Abel"/>
              <a:buNone/>
              <a:defRPr sz="3600" b="1">
                <a:solidFill>
                  <a:schemeClr val="dk1"/>
                </a:solidFill>
                <a:latin typeface="Abel"/>
                <a:ea typeface="Abel"/>
                <a:cs typeface="Abel"/>
                <a:sym typeface="Abel"/>
              </a:defRPr>
            </a:lvl5pPr>
            <a:lvl6pPr lvl="5" algn="ctr">
              <a:spcBef>
                <a:spcPts val="0"/>
              </a:spcBef>
              <a:spcAft>
                <a:spcPts val="0"/>
              </a:spcAft>
              <a:buClr>
                <a:schemeClr val="dk1"/>
              </a:buClr>
              <a:buSzPts val="3600"/>
              <a:buFont typeface="Abel"/>
              <a:buNone/>
              <a:defRPr sz="3600" b="1">
                <a:solidFill>
                  <a:schemeClr val="dk1"/>
                </a:solidFill>
                <a:latin typeface="Abel"/>
                <a:ea typeface="Abel"/>
                <a:cs typeface="Abel"/>
                <a:sym typeface="Abel"/>
              </a:defRPr>
            </a:lvl6pPr>
            <a:lvl7pPr lvl="6" algn="ctr">
              <a:spcBef>
                <a:spcPts val="0"/>
              </a:spcBef>
              <a:spcAft>
                <a:spcPts val="0"/>
              </a:spcAft>
              <a:buClr>
                <a:schemeClr val="dk1"/>
              </a:buClr>
              <a:buSzPts val="3600"/>
              <a:buFont typeface="Abel"/>
              <a:buNone/>
              <a:defRPr sz="3600" b="1">
                <a:solidFill>
                  <a:schemeClr val="dk1"/>
                </a:solidFill>
                <a:latin typeface="Abel"/>
                <a:ea typeface="Abel"/>
                <a:cs typeface="Abel"/>
                <a:sym typeface="Abel"/>
              </a:defRPr>
            </a:lvl7pPr>
            <a:lvl8pPr lvl="7" algn="ctr">
              <a:spcBef>
                <a:spcPts val="0"/>
              </a:spcBef>
              <a:spcAft>
                <a:spcPts val="0"/>
              </a:spcAft>
              <a:buClr>
                <a:schemeClr val="dk1"/>
              </a:buClr>
              <a:buSzPts val="3600"/>
              <a:buFont typeface="Abel"/>
              <a:buNone/>
              <a:defRPr sz="3600" b="1">
                <a:solidFill>
                  <a:schemeClr val="dk1"/>
                </a:solidFill>
                <a:latin typeface="Abel"/>
                <a:ea typeface="Abel"/>
                <a:cs typeface="Abel"/>
                <a:sym typeface="Abel"/>
              </a:defRPr>
            </a:lvl8pPr>
            <a:lvl9pPr lvl="8" algn="ctr">
              <a:spcBef>
                <a:spcPts val="0"/>
              </a:spcBef>
              <a:spcAft>
                <a:spcPts val="0"/>
              </a:spcAft>
              <a:buClr>
                <a:schemeClr val="dk1"/>
              </a:buClr>
              <a:buSzPts val="3600"/>
              <a:buFont typeface="Abel"/>
              <a:buNone/>
              <a:defRPr sz="3600" b="1">
                <a:solidFill>
                  <a:schemeClr val="dk1"/>
                </a:solidFill>
                <a:latin typeface="Abel"/>
                <a:ea typeface="Abel"/>
                <a:cs typeface="Abel"/>
                <a:sym typeface="Abel"/>
              </a:defRPr>
            </a:lvl9pPr>
          </a:lstStyle>
          <a:p>
            <a:endParaRPr/>
          </a:p>
        </p:txBody>
      </p:sp>
      <p:sp>
        <p:nvSpPr>
          <p:cNvPr id="7" name="Google Shape;7;p1"/>
          <p:cNvSpPr txBox="1">
            <a:spLocks noGrp="1"/>
          </p:cNvSpPr>
          <p:nvPr>
            <p:ph type="body" idx="1"/>
          </p:nvPr>
        </p:nvSpPr>
        <p:spPr>
          <a:xfrm>
            <a:off x="722375" y="1187600"/>
            <a:ext cx="7699200" cy="34164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1pPr>
            <a:lvl2pPr marL="914400" lvl="1" indent="-304800">
              <a:lnSpc>
                <a:spcPct val="100000"/>
              </a:lnSpc>
              <a:spcBef>
                <a:spcPts val="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2pPr>
            <a:lvl3pPr marL="1371600" lvl="2" indent="-304800">
              <a:lnSpc>
                <a:spcPct val="100000"/>
              </a:lnSpc>
              <a:spcBef>
                <a:spcPts val="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3pPr>
            <a:lvl4pPr marL="1828800" lvl="3" indent="-304800">
              <a:lnSpc>
                <a:spcPct val="100000"/>
              </a:lnSpc>
              <a:spcBef>
                <a:spcPts val="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4pPr>
            <a:lvl5pPr marL="2286000" lvl="4" indent="-304800">
              <a:lnSpc>
                <a:spcPct val="100000"/>
              </a:lnSpc>
              <a:spcBef>
                <a:spcPts val="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5pPr>
            <a:lvl6pPr marL="2743200" lvl="5" indent="-304800">
              <a:lnSpc>
                <a:spcPct val="100000"/>
              </a:lnSpc>
              <a:spcBef>
                <a:spcPts val="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6pPr>
            <a:lvl7pPr marL="3200400" lvl="6" indent="-304800">
              <a:lnSpc>
                <a:spcPct val="100000"/>
              </a:lnSpc>
              <a:spcBef>
                <a:spcPts val="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7pPr>
            <a:lvl8pPr marL="3657600" lvl="7" indent="-304800">
              <a:lnSpc>
                <a:spcPct val="100000"/>
              </a:lnSpc>
              <a:spcBef>
                <a:spcPts val="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8pPr>
            <a:lvl9pPr marL="4114800" lvl="8" indent="-304800">
              <a:lnSpc>
                <a:spcPct val="100000"/>
              </a:lnSpc>
              <a:spcBef>
                <a:spcPts val="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75" r:id="rId2"/>
    <p:sldLayoutId id="2147483654" r:id="rId3"/>
    <p:sldLayoutId id="2147483656" r:id="rId4"/>
    <p:sldLayoutId id="2147483689" r:id="rId5"/>
    <p:sldLayoutId id="2147483690" r:id="rId6"/>
    <p:sldLayoutId id="2147483691" r:id="rId7"/>
    <p:sldLayoutId id="2147483688" r:id="rId8"/>
    <p:sldLayoutId id="2147483668" r:id="rId9"/>
    <p:sldLayoutId id="2147483669" r:id="rId10"/>
    <p:sldLayoutId id="2147483670" r:id="rId11"/>
    <p:sldLayoutId id="2147483692"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B82D3B-67C6-AC42-9229-EFF3E7F9505B}"/>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739AA1-B5A5-9A4F-AB73-8D1EB4430B54}"/>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EC2A48-5685-D74C-9B43-DDC1DCA33B89}"/>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D9E3E182-79D0-9040-B06E-E26A7385DC00}" type="datetimeFigureOut">
              <a:rPr lang="en-US" smtClean="0"/>
              <a:t>4/25/2025</a:t>
            </a:fld>
            <a:endParaRPr lang="en-US"/>
          </a:p>
        </p:txBody>
      </p:sp>
      <p:sp>
        <p:nvSpPr>
          <p:cNvPr id="5" name="Footer Placeholder 4">
            <a:extLst>
              <a:ext uri="{FF2B5EF4-FFF2-40B4-BE49-F238E27FC236}">
                <a16:creationId xmlns:a16="http://schemas.microsoft.com/office/drawing/2014/main" id="{54F06406-B795-6445-9FB4-67B6ECEF6176}"/>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667EB29-6225-6640-8314-BC52C38639B9}"/>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6912CD28-5742-CE43-AE46-A13472D8DA67}" type="slidenum">
              <a:rPr lang="en-US" smtClean="0"/>
              <a:t>‹#›</a:t>
            </a:fld>
            <a:endParaRPr lang="en-US"/>
          </a:p>
        </p:txBody>
      </p:sp>
    </p:spTree>
    <p:extLst>
      <p:ext uri="{BB962C8B-B14F-4D97-AF65-F5344CB8AC3E}">
        <p14:creationId xmlns:p14="http://schemas.microsoft.com/office/powerpoint/2010/main" val="2686125107"/>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EAFCB839-C3C8-4BE1-B2B2-81857E548281}" type="datetimeFigureOut">
              <a:rPr lang="en-US" smtClean="0"/>
              <a:pPr/>
              <a:t>4/25/2025</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FD39B9A-5C51-4AEC-81C0-5DBFE59E626D}" type="slidenum">
              <a:rPr lang="en-US" smtClean="0"/>
              <a:pPr/>
              <a:t>‹#›</a:t>
            </a:fld>
            <a:endParaRPr lang="en-US"/>
          </a:p>
        </p:txBody>
      </p:sp>
    </p:spTree>
    <p:extLst>
      <p:ext uri="{BB962C8B-B14F-4D97-AF65-F5344CB8AC3E}">
        <p14:creationId xmlns:p14="http://schemas.microsoft.com/office/powerpoint/2010/main" val="3306950717"/>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hyperlink" Target="https://imaginingthedigitalfuture.org/reports-and-publications/being-human-in-2035/" TargetMode="Externa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ideo" Target="https://www.youtube.com/embed/XkAaFcLrP7k?feature=oembed" TargetMode="External"/><Relationship Id="rId6" Type="http://schemas.openxmlformats.org/officeDocument/2006/relationships/image" Target="../media/image9.jpeg"/><Relationship Id="rId5" Type="http://schemas.openxmlformats.org/officeDocument/2006/relationships/hyperlink" Target="https://www.youtube.com/watch?v=XkAaFcLrP7k" TargetMode="Externa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hyperlink" Target="http://www.ala.org/offices/sites/ala.org.offices/files/content/oitp/publications/policybriefs/confronting_the_futu.pdf" TargetMode="External"/><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hyperlink" Target="https://imaginingthedigitalfuture.org/reports-and-publications/close-encounters-of-the-ai-kind/" TargetMode="Externa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hyperlink" Target="https://www.mckinsey.com/~/media/mckinsey/business%20functions/mckinsey%20digital/our%20insights/the%20economic%20potential%20of%20generative%20ai%20the%20next%20productivity%20frontier/the-economic-potential-of-generative-ai-the-next-productivity-frontier.pdf?shouldIndex=false" TargetMode="Externa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hyperlink" Target="https://imaginingthedigitalfuture.org/reports-and-publications/being-human-in-2035/" TargetMode="External"/><Relationship Id="rId4" Type="http://schemas.openxmlformats.org/officeDocument/2006/relationships/image" Target="../media/image6.jp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5.jp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F6D66-4A2B-29B0-F377-D5596E5F46E6}"/>
              </a:ext>
            </a:extLst>
          </p:cNvPr>
          <p:cNvSpPr>
            <a:spLocks noGrp="1"/>
          </p:cNvSpPr>
          <p:nvPr>
            <p:ph type="ctrTitle"/>
          </p:nvPr>
        </p:nvSpPr>
        <p:spPr>
          <a:xfrm>
            <a:off x="742950" y="533400"/>
            <a:ext cx="7934325" cy="1726198"/>
          </a:xfrm>
        </p:spPr>
        <p:txBody>
          <a:bodyPr/>
          <a:lstStyle/>
          <a:p>
            <a:r>
              <a:rPr lang="en-US" sz="4600" dirty="0"/>
              <a:t>Another darn crossroads</a:t>
            </a:r>
            <a:br>
              <a:rPr lang="en-US" sz="4600" dirty="0"/>
            </a:br>
            <a:r>
              <a:rPr lang="en-US" sz="3200" dirty="0"/>
              <a:t> How libraries can function in the emerging world of generative AI</a:t>
            </a:r>
          </a:p>
        </p:txBody>
      </p:sp>
      <p:pic>
        <p:nvPicPr>
          <p:cNvPr id="4" name="Picture 3" descr="A black and white sign with white text&#10;&#10;Description automatically generated">
            <a:extLst>
              <a:ext uri="{FF2B5EF4-FFF2-40B4-BE49-F238E27FC236}">
                <a16:creationId xmlns:a16="http://schemas.microsoft.com/office/drawing/2014/main" id="{40D8A3F4-0BB7-8954-D5BB-3EB3900D8D5F}"/>
              </a:ext>
            </a:extLst>
          </p:cNvPr>
          <p:cNvPicPr>
            <a:picLocks noChangeAspect="1"/>
          </p:cNvPicPr>
          <p:nvPr/>
        </p:nvPicPr>
        <p:blipFill>
          <a:blip r:embed="rId3"/>
          <a:stretch>
            <a:fillRect/>
          </a:stretch>
        </p:blipFill>
        <p:spPr>
          <a:xfrm>
            <a:off x="3838948" y="2883902"/>
            <a:ext cx="1448876" cy="1344995"/>
          </a:xfrm>
          <a:prstGeom prst="rect">
            <a:avLst/>
          </a:prstGeom>
        </p:spPr>
      </p:pic>
      <p:pic>
        <p:nvPicPr>
          <p:cNvPr id="7" name="Picture 6">
            <a:extLst>
              <a:ext uri="{FF2B5EF4-FFF2-40B4-BE49-F238E27FC236}">
                <a16:creationId xmlns:a16="http://schemas.microsoft.com/office/drawing/2014/main" id="{94F74D12-DFB5-6924-D31C-DC3751096F63}"/>
              </a:ext>
            </a:extLst>
          </p:cNvPr>
          <p:cNvPicPr>
            <a:picLocks noChangeAspect="1"/>
          </p:cNvPicPr>
          <p:nvPr/>
        </p:nvPicPr>
        <p:blipFill>
          <a:blip r:embed="rId4"/>
          <a:stretch>
            <a:fillRect/>
          </a:stretch>
        </p:blipFill>
        <p:spPr>
          <a:xfrm>
            <a:off x="2989914" y="4588835"/>
            <a:ext cx="3168650" cy="370578"/>
          </a:xfrm>
          <a:prstGeom prst="rect">
            <a:avLst/>
          </a:prstGeom>
        </p:spPr>
      </p:pic>
      <p:sp>
        <p:nvSpPr>
          <p:cNvPr id="6" name="Subtitle 5">
            <a:extLst>
              <a:ext uri="{FF2B5EF4-FFF2-40B4-BE49-F238E27FC236}">
                <a16:creationId xmlns:a16="http://schemas.microsoft.com/office/drawing/2014/main" id="{171026C0-2A6D-EF0D-22EC-F6A16BCC3A8D}"/>
              </a:ext>
            </a:extLst>
          </p:cNvPr>
          <p:cNvSpPr>
            <a:spLocks noGrp="1"/>
          </p:cNvSpPr>
          <p:nvPr>
            <p:ph type="subTitle" idx="1"/>
          </p:nvPr>
        </p:nvSpPr>
        <p:spPr>
          <a:xfrm>
            <a:off x="151786" y="4227403"/>
            <a:ext cx="2042774" cy="806609"/>
          </a:xfrm>
        </p:spPr>
        <p:txBody>
          <a:bodyPr/>
          <a:lstStyle/>
          <a:p>
            <a:r>
              <a:rPr lang="en-US" dirty="0"/>
              <a:t>Lee Rainie</a:t>
            </a:r>
          </a:p>
          <a:p>
            <a:r>
              <a:rPr lang="en-US" dirty="0"/>
              <a:t> NEFLIN</a:t>
            </a:r>
          </a:p>
          <a:p>
            <a:r>
              <a:rPr lang="en-US" dirty="0"/>
              <a:t>4.25.25</a:t>
            </a:r>
          </a:p>
        </p:txBody>
      </p:sp>
    </p:spTree>
    <p:extLst>
      <p:ext uri="{BB962C8B-B14F-4D97-AF65-F5344CB8AC3E}">
        <p14:creationId xmlns:p14="http://schemas.microsoft.com/office/powerpoint/2010/main" val="3549233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838314C-863F-ADF7-DC52-528ACE7958E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E1BD6DD-5DFA-F371-DAFD-B4F9B5A79D18}"/>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0630AAC6-EF14-7AF8-3BBD-E883F2DDF356}"/>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pic>
        <p:nvPicPr>
          <p:cNvPr id="3" name="Picture 2" descr="A cover of an executive summary&#10;&#10;AI-generated content may be incorrect.">
            <a:extLst>
              <a:ext uri="{FF2B5EF4-FFF2-40B4-BE49-F238E27FC236}">
                <a16:creationId xmlns:a16="http://schemas.microsoft.com/office/drawing/2014/main" id="{8011FE5B-C4F5-4636-A2A1-02A5EC680891}"/>
              </a:ext>
            </a:extLst>
          </p:cNvPr>
          <p:cNvPicPr>
            <a:picLocks noChangeAspect="1"/>
          </p:cNvPicPr>
          <p:nvPr/>
        </p:nvPicPr>
        <p:blipFill>
          <a:blip r:embed="rId4"/>
          <a:stretch>
            <a:fillRect/>
          </a:stretch>
        </p:blipFill>
        <p:spPr>
          <a:xfrm>
            <a:off x="2927639" y="316513"/>
            <a:ext cx="3081679" cy="3988054"/>
          </a:xfrm>
          <a:prstGeom prst="rect">
            <a:avLst/>
          </a:prstGeom>
        </p:spPr>
      </p:pic>
      <p:sp>
        <p:nvSpPr>
          <p:cNvPr id="6" name="TextBox 5">
            <a:extLst>
              <a:ext uri="{FF2B5EF4-FFF2-40B4-BE49-F238E27FC236}">
                <a16:creationId xmlns:a16="http://schemas.microsoft.com/office/drawing/2014/main" id="{3D5FB225-20C2-32DB-787A-B5A6F4AD24B8}"/>
              </a:ext>
            </a:extLst>
          </p:cNvPr>
          <p:cNvSpPr txBox="1"/>
          <p:nvPr/>
        </p:nvSpPr>
        <p:spPr>
          <a:xfrm>
            <a:off x="636056" y="4519210"/>
            <a:ext cx="7871887"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131F63"/>
                </a:solidFill>
                <a:effectLst/>
                <a:uLnTx/>
                <a:uFillTx/>
                <a:latin typeface="Arial"/>
                <a:cs typeface="Arial"/>
                <a:sym typeface="Arial"/>
                <a:hlinkClick r:id="rId5">
                  <a:extLst>
                    <a:ext uri="{A12FA001-AC4F-418D-AE19-62706E023703}">
                      <ahyp:hlinkClr xmlns:ahyp="http://schemas.microsoft.com/office/drawing/2018/hyperlinkcolor" val="tx"/>
                    </a:ext>
                  </a:extLst>
                </a:hlinkClick>
              </a:rPr>
              <a:t>https://imaginingthedigitalfuture.org/reports-and-publications/being-human-in-2035/</a:t>
            </a:r>
            <a:r>
              <a:rPr kumimoji="0" lang="en-US" sz="1400" b="0" i="0" u="none" strike="noStrike" kern="0" cap="none" spc="0" normalizeH="0" baseline="0" noProof="0" dirty="0">
                <a:ln>
                  <a:noFill/>
                </a:ln>
                <a:solidFill>
                  <a:srgbClr val="131F63"/>
                </a:solidFill>
                <a:effectLst/>
                <a:uLnTx/>
                <a:uFillTx/>
                <a:latin typeface="Arial"/>
                <a:cs typeface="Arial"/>
                <a:sym typeface="Arial"/>
              </a:rPr>
              <a:t> </a:t>
            </a:r>
          </a:p>
        </p:txBody>
      </p:sp>
    </p:spTree>
    <p:extLst>
      <p:ext uri="{BB962C8B-B14F-4D97-AF65-F5344CB8AC3E}">
        <p14:creationId xmlns:p14="http://schemas.microsoft.com/office/powerpoint/2010/main" val="3239619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8CD7E-5E6D-BCBC-983B-D7DAF57C147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31E35F1-0063-61F4-593D-BF773B763390}"/>
              </a:ext>
            </a:extLst>
          </p:cNvPr>
          <p:cNvSpPr txBox="1"/>
          <p:nvPr/>
        </p:nvSpPr>
        <p:spPr>
          <a:xfrm>
            <a:off x="253496" y="181069"/>
            <a:ext cx="7350816" cy="646331"/>
          </a:xfrm>
          <a:prstGeom prst="rect">
            <a:avLst/>
          </a:prstGeom>
          <a:gradFill flip="none" rotWithShape="1">
            <a:gsLst>
              <a:gs pos="29000">
                <a:schemeClr val="bg1">
                  <a:alpha val="64844"/>
                </a:schemeClr>
              </a:gs>
              <a:gs pos="100000">
                <a:schemeClr val="dk2">
                  <a:alpha val="7949"/>
                </a:schemeClr>
              </a:gs>
              <a:gs pos="100000">
                <a:schemeClr val="lt1"/>
              </a:gs>
            </a:gsLst>
            <a:lin ang="0" scaled="1"/>
            <a:tileRect/>
          </a:gra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600" b="1" dirty="0">
                <a:solidFill>
                  <a:srgbClr val="FFFFFF"/>
                </a:solidFill>
                <a:latin typeface="Calibri" panose="020F0502020204030204" pitchFamily="34" charset="0"/>
                <a:cs typeface="Calibri" panose="020F0502020204030204" pitchFamily="34" charset="0"/>
              </a:rPr>
              <a:t>Report from the AI frontline</a:t>
            </a:r>
            <a:endParaRPr kumimoji="0" lang="en-US" sz="36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50EADDCA-A8CA-8702-EA35-2E94358163B4}"/>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pic>
        <p:nvPicPr>
          <p:cNvPr id="4" name="Picture 3">
            <a:extLst>
              <a:ext uri="{FF2B5EF4-FFF2-40B4-BE49-F238E27FC236}">
                <a16:creationId xmlns:a16="http://schemas.microsoft.com/office/drawing/2014/main" id="{D9CAFAF7-7C94-04E9-C6AA-1158444CCD35}"/>
              </a:ext>
            </a:extLst>
          </p:cNvPr>
          <p:cNvPicPr>
            <a:picLocks noChangeAspect="1"/>
          </p:cNvPicPr>
          <p:nvPr/>
        </p:nvPicPr>
        <p:blipFill>
          <a:blip r:embed="rId4"/>
          <a:srcRect t="17778" r="553" b="5133"/>
          <a:stretch/>
        </p:blipFill>
        <p:spPr>
          <a:xfrm>
            <a:off x="906307" y="1178403"/>
            <a:ext cx="7274740" cy="3965097"/>
          </a:xfrm>
          <a:prstGeom prst="rect">
            <a:avLst/>
          </a:prstGeom>
        </p:spPr>
      </p:pic>
      <p:sp>
        <p:nvSpPr>
          <p:cNvPr id="6" name="Oval 5">
            <a:extLst>
              <a:ext uri="{FF2B5EF4-FFF2-40B4-BE49-F238E27FC236}">
                <a16:creationId xmlns:a16="http://schemas.microsoft.com/office/drawing/2014/main" id="{38992C6B-B51F-0BF9-53F1-849884B27495}"/>
              </a:ext>
            </a:extLst>
          </p:cNvPr>
          <p:cNvSpPr/>
          <p:nvPr/>
        </p:nvSpPr>
        <p:spPr>
          <a:xfrm>
            <a:off x="1494826" y="3520035"/>
            <a:ext cx="1683144" cy="89012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919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omputer&#10;&#10;Description automatically generated">
            <a:extLst>
              <a:ext uri="{FF2B5EF4-FFF2-40B4-BE49-F238E27FC236}">
                <a16:creationId xmlns:a16="http://schemas.microsoft.com/office/drawing/2014/main" id="{4036D1D1-B01B-3F5B-3D4B-C37B02ED45AD}"/>
              </a:ext>
            </a:extLst>
          </p:cNvPr>
          <p:cNvPicPr>
            <a:picLocks noChangeAspect="1"/>
          </p:cNvPicPr>
          <p:nvPr/>
        </p:nvPicPr>
        <p:blipFill>
          <a:blip r:embed="rId2"/>
          <a:srcRect r="2290" b="61356"/>
          <a:stretch/>
        </p:blipFill>
        <p:spPr>
          <a:xfrm>
            <a:off x="387306" y="1796432"/>
            <a:ext cx="8369388" cy="1952945"/>
          </a:xfrm>
          <a:prstGeom prst="rect">
            <a:avLst/>
          </a:prstGeom>
        </p:spPr>
      </p:pic>
      <p:sp>
        <p:nvSpPr>
          <p:cNvPr id="3" name="Oval 2">
            <a:extLst>
              <a:ext uri="{FF2B5EF4-FFF2-40B4-BE49-F238E27FC236}">
                <a16:creationId xmlns:a16="http://schemas.microsoft.com/office/drawing/2014/main" id="{43165F97-F138-B7FF-F967-070C6B84B619}"/>
              </a:ext>
            </a:extLst>
          </p:cNvPr>
          <p:cNvSpPr/>
          <p:nvPr/>
        </p:nvSpPr>
        <p:spPr>
          <a:xfrm>
            <a:off x="4240226" y="2201033"/>
            <a:ext cx="2273862" cy="165886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F37E7E4-78FD-30A2-4340-8B480FCD08C9}"/>
              </a:ext>
            </a:extLst>
          </p:cNvPr>
          <p:cNvSpPr txBox="1"/>
          <p:nvPr/>
        </p:nvSpPr>
        <p:spPr>
          <a:xfrm>
            <a:off x="253496" y="181069"/>
            <a:ext cx="7350816" cy="646331"/>
          </a:xfrm>
          <a:prstGeom prst="rect">
            <a:avLst/>
          </a:prstGeom>
          <a:gradFill flip="none" rotWithShape="1">
            <a:gsLst>
              <a:gs pos="29000">
                <a:schemeClr val="bg1">
                  <a:alpha val="64844"/>
                </a:schemeClr>
              </a:gs>
              <a:gs pos="100000">
                <a:schemeClr val="dk2">
                  <a:alpha val="7949"/>
                </a:schemeClr>
              </a:gs>
              <a:gs pos="100000">
                <a:schemeClr val="lt1"/>
              </a:gs>
            </a:gsLst>
            <a:lin ang="0" scaled="1"/>
            <a:tileRect/>
          </a:gra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600" b="1" dirty="0">
                <a:solidFill>
                  <a:srgbClr val="FFFFFF"/>
                </a:solidFill>
                <a:latin typeface="Calibri" panose="020F0502020204030204" pitchFamily="34" charset="0"/>
                <a:cs typeface="Calibri" panose="020F0502020204030204" pitchFamily="34" charset="0"/>
              </a:rPr>
              <a:t>Report from the AI frontline</a:t>
            </a:r>
            <a:endParaRPr kumimoji="0" lang="en-US" sz="36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2474689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1969B-DFA6-1F74-FB85-1E57F14FB54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15ECD9E-9F95-D84C-0319-E47C92E63562}"/>
              </a:ext>
            </a:extLst>
          </p:cNvPr>
          <p:cNvSpPr txBox="1"/>
          <p:nvPr/>
        </p:nvSpPr>
        <p:spPr>
          <a:xfrm>
            <a:off x="253496" y="181069"/>
            <a:ext cx="7350816" cy="646331"/>
          </a:xfrm>
          <a:prstGeom prst="rect">
            <a:avLst/>
          </a:prstGeom>
          <a:gradFill flip="none" rotWithShape="1">
            <a:gsLst>
              <a:gs pos="29000">
                <a:schemeClr val="bg1">
                  <a:alpha val="64844"/>
                </a:schemeClr>
              </a:gs>
              <a:gs pos="100000">
                <a:schemeClr val="dk2">
                  <a:alpha val="7949"/>
                </a:schemeClr>
              </a:gs>
              <a:gs pos="100000">
                <a:schemeClr val="lt1"/>
              </a:gs>
            </a:gsLst>
            <a:lin ang="0" scaled="1"/>
            <a:tileRect/>
          </a:gra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Report from the AI frontline</a:t>
            </a:r>
          </a:p>
        </p:txBody>
      </p:sp>
      <p:sp>
        <p:nvSpPr>
          <p:cNvPr id="4" name="Rectangle 3">
            <a:extLst>
              <a:ext uri="{FF2B5EF4-FFF2-40B4-BE49-F238E27FC236}">
                <a16:creationId xmlns:a16="http://schemas.microsoft.com/office/drawing/2014/main" id="{D80483E2-8CD9-405D-1666-474D07115B1B}"/>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8AF7662A-779E-4CDA-65E2-CD2277C0D2D9}"/>
              </a:ext>
            </a:extLst>
          </p:cNvPr>
          <p:cNvPicPr>
            <a:picLocks noChangeAspect="1"/>
          </p:cNvPicPr>
          <p:nvPr/>
        </p:nvPicPr>
        <p:blipFill>
          <a:blip r:embed="rId4"/>
          <a:stretch>
            <a:fillRect/>
          </a:stretch>
        </p:blipFill>
        <p:spPr>
          <a:xfrm>
            <a:off x="8184974" y="126746"/>
            <a:ext cx="790157" cy="670888"/>
          </a:xfrm>
          <a:prstGeom prst="rect">
            <a:avLst/>
          </a:prstGeom>
          <a:solidFill>
            <a:schemeClr val="bg1">
              <a:alpha val="79000"/>
            </a:schemeClr>
          </a:solidFill>
        </p:spPr>
      </p:pic>
      <p:sp>
        <p:nvSpPr>
          <p:cNvPr id="11" name="TextBox 10">
            <a:extLst>
              <a:ext uri="{FF2B5EF4-FFF2-40B4-BE49-F238E27FC236}">
                <a16:creationId xmlns:a16="http://schemas.microsoft.com/office/drawing/2014/main" id="{88E43DED-8AD7-BFC0-5201-AA17A9FF054A}"/>
              </a:ext>
            </a:extLst>
          </p:cNvPr>
          <p:cNvSpPr txBox="1"/>
          <p:nvPr/>
        </p:nvSpPr>
        <p:spPr>
          <a:xfrm>
            <a:off x="636056" y="4519210"/>
            <a:ext cx="7871887" cy="307777"/>
          </a:xfrm>
          <a:prstGeom prst="rect">
            <a:avLst/>
          </a:prstGeom>
          <a:noFill/>
        </p:spPr>
        <p:txBody>
          <a:bodyPr wrap="square">
            <a:spAutoFit/>
          </a:bodyPr>
          <a:lstStyle/>
          <a:p>
            <a:pPr algn="ctr"/>
            <a:r>
              <a:rPr lang="en-US" dirty="0">
                <a:solidFill>
                  <a:schemeClr val="bg2"/>
                </a:solidFill>
                <a:hlinkClick r:id="rId5">
                  <a:extLst>
                    <a:ext uri="{A12FA001-AC4F-418D-AE19-62706E023703}">
                      <ahyp:hlinkClr xmlns:ahyp="http://schemas.microsoft.com/office/drawing/2018/hyperlinkcolor" val="tx"/>
                    </a:ext>
                  </a:extLst>
                </a:hlinkClick>
              </a:rPr>
              <a:t>https://www.youtube.com/watch?v=XkAaFcLrP7k</a:t>
            </a:r>
            <a:r>
              <a:rPr lang="en-US" dirty="0">
                <a:solidFill>
                  <a:schemeClr val="bg2"/>
                </a:solidFill>
              </a:rPr>
              <a:t> </a:t>
            </a:r>
          </a:p>
        </p:txBody>
      </p:sp>
      <p:pic>
        <p:nvPicPr>
          <p:cNvPr id="3" name="Online Media 2" title="Being Human in 2035: AI's Impact on Humanity">
            <a:hlinkClick r:id="" action="ppaction://media"/>
            <a:extLst>
              <a:ext uri="{FF2B5EF4-FFF2-40B4-BE49-F238E27FC236}">
                <a16:creationId xmlns:a16="http://schemas.microsoft.com/office/drawing/2014/main" id="{9C8AD762-2A8C-BD60-11A8-77B3977031FF}"/>
              </a:ext>
            </a:extLst>
          </p:cNvPr>
          <p:cNvPicPr>
            <a:picLocks noRot="1" noChangeAspect="1"/>
          </p:cNvPicPr>
          <p:nvPr>
            <a:videoFile r:link="rId1"/>
          </p:nvPr>
        </p:nvPicPr>
        <p:blipFill>
          <a:blip r:embed="rId6"/>
          <a:stretch>
            <a:fillRect/>
          </a:stretch>
        </p:blipFill>
        <p:spPr>
          <a:xfrm>
            <a:off x="2214270" y="1574573"/>
            <a:ext cx="4733284" cy="2674078"/>
          </a:xfrm>
          <a:prstGeom prst="rect">
            <a:avLst/>
          </a:prstGeom>
        </p:spPr>
      </p:pic>
    </p:spTree>
    <p:extLst>
      <p:ext uri="{BB962C8B-B14F-4D97-AF65-F5344CB8AC3E}">
        <p14:creationId xmlns:p14="http://schemas.microsoft.com/office/powerpoint/2010/main" val="2245201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824064"/>
            <a:ext cx="6686550" cy="1102519"/>
          </a:xfrm>
        </p:spPr>
        <p:txBody>
          <a:bodyPr>
            <a:normAutofit/>
          </a:bodyPr>
          <a:lstStyle/>
          <a:p>
            <a:r>
              <a:rPr lang="en-US" b="1" dirty="0">
                <a:solidFill>
                  <a:schemeClr val="tx2"/>
                </a:solidFill>
              </a:rPr>
              <a:t>The Next Library</a:t>
            </a:r>
            <a:br>
              <a:rPr lang="en-US" b="1" dirty="0">
                <a:solidFill>
                  <a:schemeClr val="tx2"/>
                </a:solidFill>
              </a:rPr>
            </a:br>
            <a:r>
              <a:rPr lang="en-US" sz="2250" b="1" dirty="0">
                <a:solidFill>
                  <a:schemeClr val="tx2"/>
                </a:solidFill>
              </a:rPr>
              <a:t>The keys to the future once you answer 7 questions</a:t>
            </a:r>
          </a:p>
        </p:txBody>
      </p:sp>
      <p:sp>
        <p:nvSpPr>
          <p:cNvPr id="3" name="Subtitle 2"/>
          <p:cNvSpPr>
            <a:spLocks noGrp="1"/>
          </p:cNvSpPr>
          <p:nvPr>
            <p:ph type="subTitle" idx="1"/>
          </p:nvPr>
        </p:nvSpPr>
        <p:spPr>
          <a:xfrm>
            <a:off x="1714500" y="2990066"/>
            <a:ext cx="5600700" cy="1771650"/>
          </a:xfrm>
        </p:spPr>
        <p:txBody>
          <a:bodyPr>
            <a:noAutofit/>
          </a:bodyPr>
          <a:lstStyle/>
          <a:p>
            <a:pPr algn="r">
              <a:lnSpc>
                <a:spcPct val="90000"/>
              </a:lnSpc>
            </a:pPr>
            <a:r>
              <a:rPr lang="en-US" sz="1800" b="1" dirty="0">
                <a:solidFill>
                  <a:schemeClr val="tx1"/>
                </a:solidFill>
              </a:rPr>
              <a:t>Lee Rainie - @</a:t>
            </a:r>
            <a:r>
              <a:rPr lang="en-US" sz="1800" b="1" dirty="0" err="1">
                <a:solidFill>
                  <a:schemeClr val="tx1"/>
                </a:solidFill>
              </a:rPr>
              <a:t>lrainie</a:t>
            </a:r>
            <a:endParaRPr lang="en-US" sz="1800" b="1" dirty="0">
              <a:solidFill>
                <a:schemeClr val="tx1"/>
              </a:solidFill>
            </a:endParaRPr>
          </a:p>
          <a:p>
            <a:pPr algn="r">
              <a:lnSpc>
                <a:spcPct val="90000"/>
              </a:lnSpc>
            </a:pPr>
            <a:r>
              <a:rPr lang="en-US" sz="1800" dirty="0">
                <a:solidFill>
                  <a:schemeClr val="tx1"/>
                </a:solidFill>
              </a:rPr>
              <a:t>Director</a:t>
            </a:r>
          </a:p>
          <a:p>
            <a:pPr algn="r">
              <a:lnSpc>
                <a:spcPct val="90000"/>
              </a:lnSpc>
            </a:pPr>
            <a:r>
              <a:rPr lang="en-US" sz="1800" dirty="0">
                <a:solidFill>
                  <a:schemeClr val="tx1"/>
                </a:solidFill>
              </a:rPr>
              <a:t>Pew Research Center’s Internet &amp; American Life Project</a:t>
            </a:r>
          </a:p>
          <a:p>
            <a:pPr algn="r">
              <a:lnSpc>
                <a:spcPct val="90000"/>
              </a:lnSpc>
            </a:pPr>
            <a:endParaRPr lang="en-US" sz="1350" dirty="0">
              <a:solidFill>
                <a:schemeClr val="tx1"/>
              </a:solidFill>
            </a:endParaRPr>
          </a:p>
          <a:p>
            <a:pPr algn="r">
              <a:lnSpc>
                <a:spcPct val="90000"/>
              </a:lnSpc>
            </a:pPr>
            <a:endParaRPr lang="en-US" sz="1350" dirty="0">
              <a:solidFill>
                <a:schemeClr val="tx1"/>
              </a:solidFill>
            </a:endParaRPr>
          </a:p>
          <a:p>
            <a:pPr algn="r">
              <a:lnSpc>
                <a:spcPct val="90000"/>
              </a:lnSpc>
            </a:pPr>
            <a:r>
              <a:rPr lang="en-US" sz="1350" dirty="0">
                <a:solidFill>
                  <a:schemeClr val="tx1"/>
                </a:solidFill>
              </a:rPr>
              <a:t>Presented to: NEFLIN</a:t>
            </a:r>
          </a:p>
          <a:p>
            <a:pPr algn="r">
              <a:lnSpc>
                <a:spcPct val="90000"/>
              </a:lnSpc>
            </a:pPr>
            <a:r>
              <a:rPr lang="en-US" sz="1350" dirty="0">
                <a:solidFill>
                  <a:schemeClr val="tx1"/>
                </a:solidFill>
              </a:rPr>
              <a:t>June 19, 2013</a:t>
            </a:r>
          </a:p>
        </p:txBody>
      </p:sp>
      <p:pic>
        <p:nvPicPr>
          <p:cNvPr id="5" name="Picture 4" descr="Horizontal PRC-PIP logo.jpg"/>
          <p:cNvPicPr>
            <a:picLocks noChangeAspect="1"/>
          </p:cNvPicPr>
          <p:nvPr/>
        </p:nvPicPr>
        <p:blipFill>
          <a:blip r:embed="rId3" cstate="print"/>
          <a:srcRect r="56158"/>
          <a:stretch/>
        </p:blipFill>
        <p:spPr>
          <a:xfrm>
            <a:off x="3420831" y="1034318"/>
            <a:ext cx="2225827" cy="789746"/>
          </a:xfrm>
          <a:prstGeom prst="rect">
            <a:avLst/>
          </a:prstGeom>
        </p:spPr>
      </p:pic>
      <p:sp>
        <p:nvSpPr>
          <p:cNvPr id="4" name="Oval 3">
            <a:extLst>
              <a:ext uri="{FF2B5EF4-FFF2-40B4-BE49-F238E27FC236}">
                <a16:creationId xmlns:a16="http://schemas.microsoft.com/office/drawing/2014/main" id="{55FDF494-E721-E252-773B-225798102A00}"/>
              </a:ext>
            </a:extLst>
          </p:cNvPr>
          <p:cNvSpPr/>
          <p:nvPr/>
        </p:nvSpPr>
        <p:spPr>
          <a:xfrm>
            <a:off x="5403273" y="4156364"/>
            <a:ext cx="2426277" cy="77585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5E65E0E-7E09-A26E-B054-F1D1BAD62B6E}"/>
              </a:ext>
            </a:extLst>
          </p:cNvPr>
          <p:cNvSpPr txBox="1"/>
          <p:nvPr/>
        </p:nvSpPr>
        <p:spPr>
          <a:xfrm>
            <a:off x="894520" y="181069"/>
            <a:ext cx="7350816" cy="646331"/>
          </a:xfrm>
          <a:prstGeom prst="rect">
            <a:avLst/>
          </a:prstGeom>
          <a:solidFill>
            <a:srgbClr val="00206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3600" b="1" dirty="0">
                <a:solidFill>
                  <a:schemeClr val="bg1"/>
                </a:solidFill>
                <a:latin typeface="Calibri" panose="020F0502020204030204" pitchFamily="34" charset="0"/>
                <a:cs typeface="Calibri" panose="020F0502020204030204" pitchFamily="34" charset="0"/>
              </a:rPr>
              <a:t>Memory Lane ….</a:t>
            </a:r>
            <a:endParaRPr kumimoji="0" lang="en-US" sz="3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big questions</a:t>
            </a:r>
          </a:p>
        </p:txBody>
      </p:sp>
      <p:sp>
        <p:nvSpPr>
          <p:cNvPr id="3" name="Content Placeholder 2"/>
          <p:cNvSpPr>
            <a:spLocks noGrp="1"/>
          </p:cNvSpPr>
          <p:nvPr>
            <p:ph idx="1"/>
          </p:nvPr>
        </p:nvSpPr>
        <p:spPr>
          <a:xfrm>
            <a:off x="1485900" y="1200150"/>
            <a:ext cx="6172200" cy="3771900"/>
          </a:xfrm>
        </p:spPr>
        <p:txBody>
          <a:bodyPr>
            <a:normAutofit/>
          </a:bodyPr>
          <a:lstStyle/>
          <a:p>
            <a:pPr marL="385763" indent="-385763">
              <a:buFont typeface="+mj-lt"/>
              <a:buAutoNum type="arabicPeriod"/>
            </a:pPr>
            <a:r>
              <a:rPr lang="en-US" sz="2700" dirty="0"/>
              <a:t>What’s the future of knowledge?</a:t>
            </a:r>
          </a:p>
          <a:p>
            <a:pPr marL="385763" indent="-385763">
              <a:buFont typeface="+mj-lt"/>
              <a:buAutoNum type="arabicPeriod"/>
            </a:pPr>
            <a:r>
              <a:rPr lang="en-US" sz="2700" dirty="0"/>
              <a:t>What’s the future of reference expertise?</a:t>
            </a:r>
          </a:p>
          <a:p>
            <a:pPr marL="385763" indent="-385763">
              <a:buFont typeface="+mj-lt"/>
              <a:buAutoNum type="arabicPeriod"/>
            </a:pPr>
            <a:r>
              <a:rPr lang="en-US" sz="2700" dirty="0"/>
              <a:t>What’s the future of public technology?</a:t>
            </a:r>
          </a:p>
          <a:p>
            <a:pPr marL="385763" indent="-385763">
              <a:buFont typeface="+mj-lt"/>
              <a:buAutoNum type="arabicPeriod"/>
            </a:pPr>
            <a:r>
              <a:rPr lang="en-US" sz="2700" dirty="0"/>
              <a:t>What’s the future of learning spaces?</a:t>
            </a:r>
          </a:p>
          <a:p>
            <a:pPr marL="385763" indent="-385763">
              <a:buFont typeface="+mj-lt"/>
              <a:buAutoNum type="arabicPeriod"/>
            </a:pPr>
            <a:r>
              <a:rPr lang="en-US" sz="2700" dirty="0"/>
              <a:t>What’s the future of community anchor institutions?</a:t>
            </a:r>
          </a:p>
          <a:p>
            <a:pPr marL="0" indent="0">
              <a:buNone/>
            </a:pPr>
            <a:endParaRPr lang="en-US" dirty="0"/>
          </a:p>
          <a:p>
            <a:endParaRPr lang="en-US" dirty="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4450" y="114300"/>
            <a:ext cx="6457950" cy="857250"/>
          </a:xfrm>
        </p:spPr>
        <p:txBody>
          <a:bodyPr>
            <a:normAutofit fontScale="90000"/>
          </a:bodyPr>
          <a:lstStyle/>
          <a:p>
            <a:r>
              <a:rPr lang="en-US" dirty="0"/>
              <a:t>6. Where do you fit on the dashboard? </a:t>
            </a:r>
            <a:br>
              <a:rPr lang="en-US" dirty="0"/>
            </a:br>
            <a:r>
              <a:rPr lang="en-US" sz="2325" dirty="0"/>
              <a:t>ALA’s </a:t>
            </a:r>
            <a:r>
              <a:rPr lang="en-US" sz="2325" dirty="0">
                <a:hlinkClick r:id="rId3"/>
              </a:rPr>
              <a:t>“Confronting the Future”</a:t>
            </a:r>
            <a:endParaRPr lang="en-US" sz="2325" dirty="0"/>
          </a:p>
        </p:txBody>
      </p:sp>
      <p:sp>
        <p:nvSpPr>
          <p:cNvPr id="4" name="Content Placeholder 3"/>
          <p:cNvSpPr>
            <a:spLocks noGrp="1"/>
          </p:cNvSpPr>
          <p:nvPr>
            <p:ph sz="half" idx="1"/>
          </p:nvPr>
        </p:nvSpPr>
        <p:spPr>
          <a:xfrm>
            <a:off x="1314450" y="1200150"/>
            <a:ext cx="3257550" cy="3943350"/>
          </a:xfrm>
        </p:spPr>
        <p:txBody>
          <a:bodyPr>
            <a:noAutofit/>
          </a:bodyPr>
          <a:lstStyle/>
          <a:p>
            <a:pPr>
              <a:buNone/>
            </a:pPr>
            <a:r>
              <a:rPr lang="en-US" sz="2700" dirty="0"/>
              <a:t>Totally physical </a:t>
            </a:r>
            <a:r>
              <a:rPr lang="en-US" sz="2400" dirty="0"/>
              <a:t>(facilities and media)</a:t>
            </a:r>
          </a:p>
          <a:p>
            <a:pPr>
              <a:buNone/>
            </a:pPr>
            <a:r>
              <a:rPr lang="en-US" sz="2700" dirty="0"/>
              <a:t>Individual focus</a:t>
            </a:r>
          </a:p>
          <a:p>
            <a:pPr>
              <a:buNone/>
            </a:pPr>
            <a:r>
              <a:rPr lang="en-US" sz="2700" dirty="0"/>
              <a:t>Collection library </a:t>
            </a:r>
            <a:r>
              <a:rPr lang="en-US" sz="2400" dirty="0"/>
              <a:t>(physical and virtual)</a:t>
            </a:r>
          </a:p>
          <a:p>
            <a:pPr>
              <a:buNone/>
            </a:pPr>
            <a:r>
              <a:rPr lang="en-US" sz="2700" dirty="0"/>
              <a:t>Portal</a:t>
            </a:r>
          </a:p>
          <a:p>
            <a:pPr>
              <a:buNone/>
            </a:pPr>
            <a:r>
              <a:rPr lang="en-US" sz="2700" dirty="0"/>
              <a:t>Everything for everyone</a:t>
            </a:r>
          </a:p>
          <a:p>
            <a:pPr>
              <a:buNone/>
            </a:pPr>
            <a:endParaRPr lang="en-US" sz="2700" dirty="0"/>
          </a:p>
          <a:p>
            <a:pPr>
              <a:buNone/>
            </a:pPr>
            <a:endParaRPr lang="en-US" sz="2700" dirty="0"/>
          </a:p>
          <a:p>
            <a:pPr>
              <a:buNone/>
            </a:pPr>
            <a:endParaRPr lang="en-US" sz="2700" dirty="0"/>
          </a:p>
          <a:p>
            <a:pPr>
              <a:buNone/>
            </a:pPr>
            <a:endParaRPr lang="en-US" sz="2700" dirty="0"/>
          </a:p>
        </p:txBody>
      </p:sp>
      <p:sp>
        <p:nvSpPr>
          <p:cNvPr id="5" name="Content Placeholder 4"/>
          <p:cNvSpPr>
            <a:spLocks noGrp="1"/>
          </p:cNvSpPr>
          <p:nvPr>
            <p:ph sz="half" idx="2"/>
          </p:nvPr>
        </p:nvSpPr>
        <p:spPr>
          <a:xfrm>
            <a:off x="4743450" y="1200150"/>
            <a:ext cx="3086100" cy="3943350"/>
          </a:xfrm>
        </p:spPr>
        <p:txBody>
          <a:bodyPr>
            <a:noAutofit/>
          </a:bodyPr>
          <a:lstStyle/>
          <a:p>
            <a:pPr algn="r">
              <a:buNone/>
            </a:pPr>
            <a:r>
              <a:rPr lang="en-US" sz="2700" dirty="0"/>
              <a:t>Totally virtual </a:t>
            </a:r>
            <a:r>
              <a:rPr lang="en-US" sz="2400" dirty="0"/>
              <a:t>(facilities and media)</a:t>
            </a:r>
          </a:p>
          <a:p>
            <a:pPr algn="r">
              <a:buNone/>
            </a:pPr>
            <a:r>
              <a:rPr lang="en-US" sz="2700" dirty="0"/>
              <a:t>Community focus</a:t>
            </a:r>
          </a:p>
          <a:p>
            <a:pPr algn="r">
              <a:buNone/>
            </a:pPr>
            <a:r>
              <a:rPr lang="en-US" sz="2700" dirty="0"/>
              <a:t>Creation library </a:t>
            </a:r>
            <a:r>
              <a:rPr lang="en-US" sz="2400" dirty="0"/>
              <a:t>(social, maker space)</a:t>
            </a:r>
          </a:p>
          <a:p>
            <a:pPr algn="r">
              <a:buNone/>
            </a:pPr>
            <a:r>
              <a:rPr lang="en-US" sz="2700" dirty="0"/>
              <a:t>Archive</a:t>
            </a:r>
          </a:p>
          <a:p>
            <a:pPr algn="r">
              <a:buNone/>
            </a:pPr>
            <a:r>
              <a:rPr lang="en-US" sz="2700" dirty="0"/>
              <a:t>Specialized niche</a:t>
            </a:r>
          </a:p>
        </p:txBody>
      </p:sp>
      <p:cxnSp>
        <p:nvCxnSpPr>
          <p:cNvPr id="7" name="Straight Arrow Connector 6"/>
          <p:cNvCxnSpPr/>
          <p:nvPr/>
        </p:nvCxnSpPr>
        <p:spPr>
          <a:xfrm>
            <a:off x="3600450" y="1428750"/>
            <a:ext cx="188595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714750" y="2343150"/>
            <a:ext cx="14859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3943350" y="2857500"/>
            <a:ext cx="13716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600325" y="3657600"/>
            <a:ext cx="394335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600450" y="4171950"/>
            <a:ext cx="16002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E4424-06DE-C9D1-B549-58BD167DA4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4E9F81-B1AC-F69C-5046-80D6032E5335}"/>
              </a:ext>
            </a:extLst>
          </p:cNvPr>
          <p:cNvSpPr>
            <a:spLocks noGrp="1"/>
          </p:cNvSpPr>
          <p:nvPr>
            <p:ph type="title"/>
          </p:nvPr>
        </p:nvSpPr>
        <p:spPr/>
        <p:txBody>
          <a:bodyPr/>
          <a:lstStyle/>
          <a:p>
            <a:r>
              <a:rPr lang="en-US" dirty="0"/>
              <a:t>The big questions</a:t>
            </a:r>
          </a:p>
        </p:txBody>
      </p:sp>
      <p:sp>
        <p:nvSpPr>
          <p:cNvPr id="3" name="Content Placeholder 2">
            <a:extLst>
              <a:ext uri="{FF2B5EF4-FFF2-40B4-BE49-F238E27FC236}">
                <a16:creationId xmlns:a16="http://schemas.microsoft.com/office/drawing/2014/main" id="{946AD1E3-B52C-F3F0-B5F2-A731A35A798B}"/>
              </a:ext>
            </a:extLst>
          </p:cNvPr>
          <p:cNvSpPr>
            <a:spLocks noGrp="1"/>
          </p:cNvSpPr>
          <p:nvPr>
            <p:ph idx="1"/>
          </p:nvPr>
        </p:nvSpPr>
        <p:spPr>
          <a:xfrm>
            <a:off x="1340936" y="1676929"/>
            <a:ext cx="6554129" cy="1144712"/>
          </a:xfrm>
        </p:spPr>
        <p:txBody>
          <a:bodyPr>
            <a:normAutofit/>
          </a:bodyPr>
          <a:lstStyle/>
          <a:p>
            <a:pPr marL="0" indent="0">
              <a:buNone/>
            </a:pPr>
            <a:r>
              <a:rPr lang="en-US" sz="2700" dirty="0"/>
              <a:t>7. What’s the franchise vs. what’s the commodity … </a:t>
            </a:r>
            <a:endParaRPr lang="en-US" dirty="0"/>
          </a:p>
          <a:p>
            <a:endParaRPr lang="en-US" dirty="0"/>
          </a:p>
        </p:txBody>
      </p:sp>
      <p:sp>
        <p:nvSpPr>
          <p:cNvPr id="4" name="Content Placeholder 2">
            <a:extLst>
              <a:ext uri="{FF2B5EF4-FFF2-40B4-BE49-F238E27FC236}">
                <a16:creationId xmlns:a16="http://schemas.microsoft.com/office/drawing/2014/main" id="{1310070D-795B-4A29-3D29-A16AF48A075B}"/>
              </a:ext>
            </a:extLst>
          </p:cNvPr>
          <p:cNvSpPr txBox="1">
            <a:spLocks/>
          </p:cNvSpPr>
          <p:nvPr/>
        </p:nvSpPr>
        <p:spPr>
          <a:xfrm>
            <a:off x="2984801" y="2847665"/>
            <a:ext cx="6554129" cy="1144712"/>
          </a:xfrm>
          <a:prstGeom prst="rect">
            <a:avLst/>
          </a:prstGeom>
        </p:spPr>
        <p:txBody>
          <a:bodyPr vert="horz" lIns="91440" tIns="45720" rIns="91440" bIns="45720" rtlCol="0">
            <a:normAutofit/>
          </a:bodyPr>
          <a:lst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ClrTx/>
              <a:buFont typeface="Arial" pitchFamily="34" charset="0"/>
              <a:buNone/>
            </a:pPr>
            <a:r>
              <a:rPr lang="en-US" sz="2700" dirty="0"/>
              <a:t>... in the Age of Generative AI? </a:t>
            </a:r>
            <a:endParaRPr lang="en-US" dirty="0"/>
          </a:p>
          <a:p>
            <a:pPr>
              <a:buClrTx/>
            </a:pPr>
            <a:endParaRPr lang="en-US" dirty="0"/>
          </a:p>
        </p:txBody>
      </p:sp>
    </p:spTree>
    <p:extLst>
      <p:ext uri="{BB962C8B-B14F-4D97-AF65-F5344CB8AC3E}">
        <p14:creationId xmlns:p14="http://schemas.microsoft.com/office/powerpoint/2010/main" val="1967410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981CA10-FB4B-50FB-9E8B-D619C38FE90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CB7DCFD-1D0C-EC13-7160-B0525D4E766C}"/>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chemeClr val="bg2"/>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BC73C1FF-B285-0BD3-167A-5E2DA8E59B65}"/>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pic>
        <p:nvPicPr>
          <p:cNvPr id="3" name="Picture 2">
            <a:extLst>
              <a:ext uri="{FF2B5EF4-FFF2-40B4-BE49-F238E27FC236}">
                <a16:creationId xmlns:a16="http://schemas.microsoft.com/office/drawing/2014/main" id="{57C8D462-81BA-D352-B55D-FE613A28B7A7}"/>
              </a:ext>
            </a:extLst>
          </p:cNvPr>
          <p:cNvPicPr>
            <a:picLocks noChangeAspect="1"/>
          </p:cNvPicPr>
          <p:nvPr/>
        </p:nvPicPr>
        <p:blipFill>
          <a:blip r:embed="rId4"/>
          <a:srcRect l="35015" t="11015" r="40350" b="34879"/>
          <a:stretch/>
        </p:blipFill>
        <p:spPr>
          <a:xfrm>
            <a:off x="2882344" y="113579"/>
            <a:ext cx="3370546" cy="4349092"/>
          </a:xfrm>
          <a:prstGeom prst="rect">
            <a:avLst/>
          </a:prstGeom>
        </p:spPr>
      </p:pic>
      <p:sp>
        <p:nvSpPr>
          <p:cNvPr id="7" name="TextBox 6">
            <a:extLst>
              <a:ext uri="{FF2B5EF4-FFF2-40B4-BE49-F238E27FC236}">
                <a16:creationId xmlns:a16="http://schemas.microsoft.com/office/drawing/2014/main" id="{52E21080-EE5F-0D50-EE5A-040C3E7D11DE}"/>
              </a:ext>
            </a:extLst>
          </p:cNvPr>
          <p:cNvSpPr txBox="1"/>
          <p:nvPr/>
        </p:nvSpPr>
        <p:spPr>
          <a:xfrm>
            <a:off x="636056" y="4519210"/>
            <a:ext cx="7871887" cy="307777"/>
          </a:xfrm>
          <a:prstGeom prst="rect">
            <a:avLst/>
          </a:prstGeom>
          <a:noFill/>
        </p:spPr>
        <p:txBody>
          <a:bodyPr wrap="square">
            <a:spAutoFit/>
          </a:bodyPr>
          <a:lstStyle/>
          <a:p>
            <a:pPr algn="ctr"/>
            <a:r>
              <a:rPr lang="en-US" dirty="0">
                <a:solidFill>
                  <a:schemeClr val="bg2"/>
                </a:solidFill>
                <a:hlinkClick r:id="rId5">
                  <a:extLst>
                    <a:ext uri="{A12FA001-AC4F-418D-AE19-62706E023703}">
                      <ahyp:hlinkClr xmlns:ahyp="http://schemas.microsoft.com/office/drawing/2018/hyperlinkcolor" val="tx"/>
                    </a:ext>
                  </a:extLst>
                </a:hlinkClick>
              </a:rPr>
              <a:t>https://imaginingthedigitalfuture.org/reports-and-publications/close-encounters-of-the-ai-kind/</a:t>
            </a:r>
            <a:r>
              <a:rPr lang="en-US" dirty="0">
                <a:solidFill>
                  <a:schemeClr val="bg2"/>
                </a:solidFill>
              </a:rPr>
              <a:t>   </a:t>
            </a:r>
          </a:p>
        </p:txBody>
      </p:sp>
    </p:spTree>
    <p:extLst>
      <p:ext uri="{BB962C8B-B14F-4D97-AF65-F5344CB8AC3E}">
        <p14:creationId xmlns:p14="http://schemas.microsoft.com/office/powerpoint/2010/main" val="1848485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620329A-945A-3E02-0239-A076B4CBBE02}"/>
            </a:ext>
          </a:extLst>
        </p:cNvPr>
        <p:cNvGrpSpPr/>
        <p:nvPr/>
      </p:nvGrpSpPr>
      <p:grpSpPr>
        <a:xfrm>
          <a:off x="0" y="0"/>
          <a:ext cx="0" cy="0"/>
          <a:chOff x="0" y="0"/>
          <a:chExt cx="0" cy="0"/>
        </a:xfrm>
      </p:grpSpPr>
      <p:pic>
        <p:nvPicPr>
          <p:cNvPr id="2" name="Picture 1" descr="A graph of people with numbers&#10;&#10;AI-generated content may be incorrect.">
            <a:extLst>
              <a:ext uri="{FF2B5EF4-FFF2-40B4-BE49-F238E27FC236}">
                <a16:creationId xmlns:a16="http://schemas.microsoft.com/office/drawing/2014/main" id="{E0E8454B-BE1F-89F7-A3DA-AFA18E5AE719}"/>
              </a:ext>
            </a:extLst>
          </p:cNvPr>
          <p:cNvPicPr>
            <a:picLocks noChangeAspect="1"/>
          </p:cNvPicPr>
          <p:nvPr/>
        </p:nvPicPr>
        <p:blipFill>
          <a:blip r:embed="rId3"/>
          <a:srcRect t="46756" r="48226" b="12763"/>
          <a:stretch/>
        </p:blipFill>
        <p:spPr>
          <a:xfrm>
            <a:off x="4932515" y="746585"/>
            <a:ext cx="4286271" cy="3551659"/>
          </a:xfrm>
          <a:prstGeom prst="rect">
            <a:avLst/>
          </a:prstGeom>
        </p:spPr>
      </p:pic>
      <p:sp>
        <p:nvSpPr>
          <p:cNvPr id="4" name="Rectangle 3">
            <a:extLst>
              <a:ext uri="{FF2B5EF4-FFF2-40B4-BE49-F238E27FC236}">
                <a16:creationId xmlns:a16="http://schemas.microsoft.com/office/drawing/2014/main" id="{A544DA96-47E6-91C6-0467-EB35285AC341}"/>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6" name="Picture 5" descr="A graph of people with numbers&#10;&#10;AI-generated content may be incorrect.">
            <a:extLst>
              <a:ext uri="{FF2B5EF4-FFF2-40B4-BE49-F238E27FC236}">
                <a16:creationId xmlns:a16="http://schemas.microsoft.com/office/drawing/2014/main" id="{E3677461-0D4A-0A2A-DE13-0704834C54AE}"/>
              </a:ext>
            </a:extLst>
          </p:cNvPr>
          <p:cNvPicPr>
            <a:picLocks noChangeAspect="1"/>
          </p:cNvPicPr>
          <p:nvPr/>
        </p:nvPicPr>
        <p:blipFill>
          <a:blip r:embed="rId3"/>
          <a:srcRect t="1" r="37657" b="53272"/>
          <a:stretch/>
        </p:blipFill>
        <p:spPr>
          <a:xfrm>
            <a:off x="147653" y="694562"/>
            <a:ext cx="4743768" cy="3768061"/>
          </a:xfrm>
          <a:prstGeom prst="rect">
            <a:avLst/>
          </a:prstGeom>
        </p:spPr>
      </p:pic>
      <p:cxnSp>
        <p:nvCxnSpPr>
          <p:cNvPr id="14" name="Straight Arrow Connector 13">
            <a:extLst>
              <a:ext uri="{FF2B5EF4-FFF2-40B4-BE49-F238E27FC236}">
                <a16:creationId xmlns:a16="http://schemas.microsoft.com/office/drawing/2014/main" id="{A746EA2D-D4C8-1E7C-853F-9BB65FABD314}"/>
              </a:ext>
            </a:extLst>
          </p:cNvPr>
          <p:cNvCxnSpPr>
            <a:cxnSpLocks/>
          </p:cNvCxnSpPr>
          <p:nvPr/>
        </p:nvCxnSpPr>
        <p:spPr>
          <a:xfrm>
            <a:off x="3936244" y="3051437"/>
            <a:ext cx="247650" cy="2095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DE1260E4-A90F-C65D-A2B5-8C272BE39471}"/>
              </a:ext>
            </a:extLst>
          </p:cNvPr>
          <p:cNvSpPr/>
          <p:nvPr/>
        </p:nvSpPr>
        <p:spPr>
          <a:xfrm>
            <a:off x="8164458" y="922234"/>
            <a:ext cx="744716" cy="8675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8643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EF2D28F-4AE6-FFE9-1881-D1E850173C2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E575E17-B814-59F3-4F50-C9482AE7DFFF}"/>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9CC83200-CCEC-A8C9-2958-1C80DFEBCD5E}"/>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pic>
        <p:nvPicPr>
          <p:cNvPr id="3" name="Picture 2" descr="A graph of different types of language&#10;&#10;AI-generated content may be incorrect.">
            <a:extLst>
              <a:ext uri="{FF2B5EF4-FFF2-40B4-BE49-F238E27FC236}">
                <a16:creationId xmlns:a16="http://schemas.microsoft.com/office/drawing/2014/main" id="{F5B76EFE-13F5-3838-2046-92CA97B91F7D}"/>
              </a:ext>
            </a:extLst>
          </p:cNvPr>
          <p:cNvPicPr>
            <a:picLocks noChangeAspect="1"/>
          </p:cNvPicPr>
          <p:nvPr/>
        </p:nvPicPr>
        <p:blipFill>
          <a:blip r:embed="rId4"/>
          <a:stretch>
            <a:fillRect/>
          </a:stretch>
        </p:blipFill>
        <p:spPr>
          <a:xfrm>
            <a:off x="1691160" y="-91101"/>
            <a:ext cx="5761680" cy="5143500"/>
          </a:xfrm>
          <a:prstGeom prst="rect">
            <a:avLst/>
          </a:prstGeom>
        </p:spPr>
      </p:pic>
      <p:cxnSp>
        <p:nvCxnSpPr>
          <p:cNvPr id="8" name="Straight Arrow Connector 7">
            <a:extLst>
              <a:ext uri="{FF2B5EF4-FFF2-40B4-BE49-F238E27FC236}">
                <a16:creationId xmlns:a16="http://schemas.microsoft.com/office/drawing/2014/main" id="{79FACA35-6AB0-8DB3-F36E-ECCFA9F6EACA}"/>
              </a:ext>
            </a:extLst>
          </p:cNvPr>
          <p:cNvCxnSpPr>
            <a:cxnSpLocks/>
          </p:cNvCxnSpPr>
          <p:nvPr/>
        </p:nvCxnSpPr>
        <p:spPr>
          <a:xfrm flipH="1">
            <a:off x="5229225" y="1143000"/>
            <a:ext cx="1143000" cy="12382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2B37445-8FBC-B683-3DC8-709F42BB9D93}"/>
              </a:ext>
            </a:extLst>
          </p:cNvPr>
          <p:cNvCxnSpPr>
            <a:cxnSpLocks/>
          </p:cNvCxnSpPr>
          <p:nvPr/>
        </p:nvCxnSpPr>
        <p:spPr>
          <a:xfrm flipH="1">
            <a:off x="6210300" y="2847975"/>
            <a:ext cx="385762" cy="4381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694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14F0F04-560B-2695-1C5F-3488D98BF88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4DE6843-7BB7-D609-A850-A2FE8778A8C6}"/>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092A12EC-D7F2-81C9-9877-8FB01C589C77}"/>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pic>
        <p:nvPicPr>
          <p:cNvPr id="3" name="Picture 2" descr="A graph showing a number of languages&#10;&#10;AI-generated content may be incorrect.">
            <a:extLst>
              <a:ext uri="{FF2B5EF4-FFF2-40B4-BE49-F238E27FC236}">
                <a16:creationId xmlns:a16="http://schemas.microsoft.com/office/drawing/2014/main" id="{33CB9666-BF83-B057-5B7F-B19354E4595B}"/>
              </a:ext>
            </a:extLst>
          </p:cNvPr>
          <p:cNvPicPr>
            <a:picLocks noChangeAspect="1"/>
          </p:cNvPicPr>
          <p:nvPr/>
        </p:nvPicPr>
        <p:blipFill>
          <a:blip r:embed="rId4"/>
          <a:stretch>
            <a:fillRect/>
          </a:stretch>
        </p:blipFill>
        <p:spPr>
          <a:xfrm>
            <a:off x="1097966" y="0"/>
            <a:ext cx="6948067" cy="5143500"/>
          </a:xfrm>
          <a:prstGeom prst="rect">
            <a:avLst/>
          </a:prstGeom>
        </p:spPr>
      </p:pic>
      <p:sp>
        <p:nvSpPr>
          <p:cNvPr id="6" name="Oval 5">
            <a:extLst>
              <a:ext uri="{FF2B5EF4-FFF2-40B4-BE49-F238E27FC236}">
                <a16:creationId xmlns:a16="http://schemas.microsoft.com/office/drawing/2014/main" id="{7648BE53-E174-19E3-2E02-586100980B21}"/>
              </a:ext>
            </a:extLst>
          </p:cNvPr>
          <p:cNvSpPr/>
          <p:nvPr/>
        </p:nvSpPr>
        <p:spPr>
          <a:xfrm>
            <a:off x="7049328" y="797634"/>
            <a:ext cx="419100" cy="38346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11E1298-7D64-531D-CEE7-6CD9649F41AA}"/>
              </a:ext>
            </a:extLst>
          </p:cNvPr>
          <p:cNvSpPr/>
          <p:nvPr/>
        </p:nvSpPr>
        <p:spPr>
          <a:xfrm>
            <a:off x="4736821" y="4140495"/>
            <a:ext cx="419100" cy="38346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494398D9-41C8-E77E-31CE-CD6B2750D295}"/>
              </a:ext>
            </a:extLst>
          </p:cNvPr>
          <p:cNvSpPr/>
          <p:nvPr/>
        </p:nvSpPr>
        <p:spPr>
          <a:xfrm>
            <a:off x="4521477" y="4461858"/>
            <a:ext cx="419100" cy="38346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5135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A99D265-70F7-571E-2A69-66F216E8E579}"/>
            </a:ext>
          </a:extLst>
        </p:cNvPr>
        <p:cNvGrpSpPr/>
        <p:nvPr/>
      </p:nvGrpSpPr>
      <p:grpSpPr>
        <a:xfrm>
          <a:off x="0" y="0"/>
          <a:ext cx="0" cy="0"/>
          <a:chOff x="0" y="0"/>
          <a:chExt cx="0" cy="0"/>
        </a:xfrm>
      </p:grpSpPr>
      <p:pic>
        <p:nvPicPr>
          <p:cNvPr id="7" name="Picture 6" descr="A screen shot of a graph&#10;&#10;AI-generated content may be incorrect.">
            <a:extLst>
              <a:ext uri="{FF2B5EF4-FFF2-40B4-BE49-F238E27FC236}">
                <a16:creationId xmlns:a16="http://schemas.microsoft.com/office/drawing/2014/main" id="{8F5A207F-4803-5B1D-577A-1CED00A61401}"/>
              </a:ext>
            </a:extLst>
          </p:cNvPr>
          <p:cNvPicPr>
            <a:picLocks noChangeAspect="1"/>
          </p:cNvPicPr>
          <p:nvPr/>
        </p:nvPicPr>
        <p:blipFill>
          <a:blip r:embed="rId3"/>
          <a:stretch>
            <a:fillRect/>
          </a:stretch>
        </p:blipFill>
        <p:spPr>
          <a:xfrm>
            <a:off x="0" y="227012"/>
            <a:ext cx="9144000" cy="4689475"/>
          </a:xfrm>
          <a:prstGeom prst="rect">
            <a:avLst/>
          </a:prstGeom>
        </p:spPr>
      </p:pic>
      <p:sp>
        <p:nvSpPr>
          <p:cNvPr id="4" name="Rectangle 3">
            <a:extLst>
              <a:ext uri="{FF2B5EF4-FFF2-40B4-BE49-F238E27FC236}">
                <a16:creationId xmlns:a16="http://schemas.microsoft.com/office/drawing/2014/main" id="{5F782302-7A9D-A05E-1896-EA5A2E06B09D}"/>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5FEA55B1-0708-2AC7-ECCD-C726B7BDE239}"/>
              </a:ext>
            </a:extLst>
          </p:cNvPr>
          <p:cNvPicPr>
            <a:picLocks noChangeAspect="1"/>
          </p:cNvPicPr>
          <p:nvPr/>
        </p:nvPicPr>
        <p:blipFill>
          <a:blip r:embed="rId4"/>
          <a:stretch>
            <a:fillRect/>
          </a:stretch>
        </p:blipFill>
        <p:spPr>
          <a:xfrm>
            <a:off x="8184974" y="126746"/>
            <a:ext cx="790157" cy="670888"/>
          </a:xfrm>
          <a:prstGeom prst="rect">
            <a:avLst/>
          </a:prstGeom>
          <a:solidFill>
            <a:schemeClr val="bg1">
              <a:alpha val="79000"/>
            </a:schemeClr>
          </a:solidFill>
        </p:spPr>
      </p:pic>
    </p:spTree>
    <p:extLst>
      <p:ext uri="{BB962C8B-B14F-4D97-AF65-F5344CB8AC3E}">
        <p14:creationId xmlns:p14="http://schemas.microsoft.com/office/powerpoint/2010/main" val="3425216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8CD7E-5E6D-BCBC-983B-D7DAF57C147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31E35F1-0063-61F4-593D-BF773B763390}"/>
              </a:ext>
            </a:extLst>
          </p:cNvPr>
          <p:cNvSpPr txBox="1"/>
          <p:nvPr/>
        </p:nvSpPr>
        <p:spPr>
          <a:xfrm>
            <a:off x="253496" y="181069"/>
            <a:ext cx="7350816" cy="646331"/>
          </a:xfrm>
          <a:prstGeom prst="rect">
            <a:avLst/>
          </a:prstGeom>
          <a:gradFill flip="none" rotWithShape="1">
            <a:gsLst>
              <a:gs pos="29000">
                <a:schemeClr val="bg1">
                  <a:alpha val="64844"/>
                </a:schemeClr>
              </a:gs>
              <a:gs pos="100000">
                <a:schemeClr val="dk2">
                  <a:alpha val="7949"/>
                </a:schemeClr>
              </a:gs>
              <a:gs pos="100000">
                <a:schemeClr val="lt1"/>
              </a:gs>
            </a:gsLst>
            <a:lin ang="0" scaled="1"/>
            <a:tileRect/>
          </a:gra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Why it matters economically  </a:t>
            </a:r>
          </a:p>
        </p:txBody>
      </p:sp>
      <p:sp>
        <p:nvSpPr>
          <p:cNvPr id="4" name="Rectangle 3">
            <a:extLst>
              <a:ext uri="{FF2B5EF4-FFF2-40B4-BE49-F238E27FC236}">
                <a16:creationId xmlns:a16="http://schemas.microsoft.com/office/drawing/2014/main" id="{AE5A3010-6A56-077D-EB32-5665C300026D}"/>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50EADDCA-A8CA-8702-EA35-2E94358163B4}"/>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pic>
        <p:nvPicPr>
          <p:cNvPr id="3" name="Content Placeholder 4">
            <a:extLst>
              <a:ext uri="{FF2B5EF4-FFF2-40B4-BE49-F238E27FC236}">
                <a16:creationId xmlns:a16="http://schemas.microsoft.com/office/drawing/2014/main" id="{51012F5E-EB0C-4A12-600B-D1940E71A1F2}"/>
              </a:ext>
            </a:extLst>
          </p:cNvPr>
          <p:cNvPicPr>
            <a:picLocks noChangeAspect="1"/>
          </p:cNvPicPr>
          <p:nvPr/>
        </p:nvPicPr>
        <p:blipFill>
          <a:blip r:embed="rId4"/>
          <a:stretch>
            <a:fillRect/>
          </a:stretch>
        </p:blipFill>
        <p:spPr>
          <a:xfrm>
            <a:off x="3494274" y="1197337"/>
            <a:ext cx="2184631" cy="2481983"/>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3EFA9A3C-B3DE-689D-E2E2-73C19E3886EB}"/>
              </a:ext>
            </a:extLst>
          </p:cNvPr>
          <p:cNvSpPr txBox="1"/>
          <p:nvPr/>
        </p:nvSpPr>
        <p:spPr>
          <a:xfrm>
            <a:off x="275129" y="3646170"/>
            <a:ext cx="8634202" cy="1292662"/>
          </a:xfrm>
          <a:prstGeom prst="rect">
            <a:avLst/>
          </a:prstGeom>
          <a:noFill/>
        </p:spPr>
        <p:txBody>
          <a:bodyPr wrap="square">
            <a:spAutoFit/>
          </a:bodyPr>
          <a:lstStyle/>
          <a:p>
            <a:pPr algn="ctr" defTabSz="342900">
              <a:buClrTx/>
            </a:pPr>
            <a:r>
              <a:rPr lang="en-US" sz="2600" kern="1200" dirty="0">
                <a:solidFill>
                  <a:schemeClr val="bg1"/>
                </a:solidFill>
                <a:latin typeface="Calibri" panose="020F0502020204030204" pitchFamily="34" charset="0"/>
                <a:ea typeface="Calibri" panose="020F0502020204030204" pitchFamily="34" charset="0"/>
                <a:cs typeface="Calibri" panose="020F0502020204030204" pitchFamily="34" charset="0"/>
              </a:rPr>
              <a:t>Estimates suggest it could add between </a:t>
            </a:r>
            <a:r>
              <a:rPr lang="en-US" sz="2600" b="1" kern="1200" dirty="0">
                <a:solidFill>
                  <a:schemeClr val="bg1"/>
                </a:solidFill>
                <a:latin typeface="Calibri" panose="020F0502020204030204" pitchFamily="34" charset="0"/>
                <a:ea typeface="Calibri" panose="020F0502020204030204" pitchFamily="34" charset="0"/>
                <a:cs typeface="Calibri" panose="020F0502020204030204" pitchFamily="34" charset="0"/>
              </a:rPr>
              <a:t>$2.6 trillion and $4.4 trillion </a:t>
            </a:r>
            <a:r>
              <a:rPr lang="en-US" sz="2600" kern="1200" dirty="0">
                <a:solidFill>
                  <a:schemeClr val="bg1"/>
                </a:solidFill>
                <a:latin typeface="Calibri" panose="020F0502020204030204" pitchFamily="34" charset="0"/>
                <a:ea typeface="Calibri" panose="020F0502020204030204" pitchFamily="34" charset="0"/>
                <a:cs typeface="Calibri" panose="020F0502020204030204" pitchFamily="34" charset="0"/>
              </a:rPr>
              <a:t>annually across 63 use cases analyzed</a:t>
            </a:r>
          </a:p>
          <a:p>
            <a:pPr algn="ctr" defTabSz="342900">
              <a:buClrTx/>
            </a:pPr>
            <a:r>
              <a:rPr lang="en-US" sz="2600" kern="1200" dirty="0">
                <a:solidFill>
                  <a:schemeClr val="bg1">
                    <a:lumMod val="75000"/>
                    <a:lumOff val="2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McKinsey &amp; Company</a:t>
            </a:r>
            <a:endParaRPr lang="en-US" sz="2600" kern="1200" dirty="0">
              <a:solidFill>
                <a:schemeClr val="bg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463155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D0725A-98CA-79FC-0D07-2AE4FDD684DF}"/>
              </a:ext>
            </a:extLst>
          </p:cNvPr>
          <p:cNvPicPr>
            <a:picLocks noChangeAspect="1"/>
          </p:cNvPicPr>
          <p:nvPr/>
        </p:nvPicPr>
        <p:blipFill rotWithShape="1">
          <a:blip r:embed="rId3"/>
          <a:srcRect l="20841" t="20317" r="3976" b="13333"/>
          <a:stretch/>
        </p:blipFill>
        <p:spPr>
          <a:xfrm>
            <a:off x="75460" y="117961"/>
            <a:ext cx="8993080" cy="4733464"/>
          </a:xfrm>
          <a:prstGeom prst="rect">
            <a:avLst/>
          </a:prstGeom>
        </p:spPr>
      </p:pic>
      <p:sp>
        <p:nvSpPr>
          <p:cNvPr id="5" name="Callout: Double Bent Line with No Border 4">
            <a:extLst>
              <a:ext uri="{FF2B5EF4-FFF2-40B4-BE49-F238E27FC236}">
                <a16:creationId xmlns:a16="http://schemas.microsoft.com/office/drawing/2014/main" id="{D30C364A-66CB-099E-9B50-9A8070A7FA0A}"/>
              </a:ext>
            </a:extLst>
          </p:cNvPr>
          <p:cNvSpPr/>
          <p:nvPr/>
        </p:nvSpPr>
        <p:spPr>
          <a:xfrm>
            <a:off x="488271" y="254837"/>
            <a:ext cx="1802168" cy="795663"/>
          </a:xfrm>
          <a:prstGeom prst="callout3">
            <a:avLst/>
          </a:prstGeom>
          <a:solidFill>
            <a:srgbClr val="1D2E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Infrastructure</a:t>
            </a:r>
          </a:p>
        </p:txBody>
      </p:sp>
      <p:sp>
        <p:nvSpPr>
          <p:cNvPr id="6" name="Callout: Double Bent Line with No Border 5">
            <a:extLst>
              <a:ext uri="{FF2B5EF4-FFF2-40B4-BE49-F238E27FC236}">
                <a16:creationId xmlns:a16="http://schemas.microsoft.com/office/drawing/2014/main" id="{C6B315F0-7C6D-2A93-07CE-36CAF099E60E}"/>
              </a:ext>
            </a:extLst>
          </p:cNvPr>
          <p:cNvSpPr/>
          <p:nvPr/>
        </p:nvSpPr>
        <p:spPr>
          <a:xfrm>
            <a:off x="2535312" y="389043"/>
            <a:ext cx="1117107" cy="406893"/>
          </a:xfrm>
          <a:prstGeom prst="callout3">
            <a:avLst/>
          </a:prstGeom>
          <a:solidFill>
            <a:srgbClr val="1D2E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Analytics</a:t>
            </a:r>
          </a:p>
        </p:txBody>
      </p:sp>
      <p:sp>
        <p:nvSpPr>
          <p:cNvPr id="7" name="Callout: Double Bent Line with No Border 6">
            <a:extLst>
              <a:ext uri="{FF2B5EF4-FFF2-40B4-BE49-F238E27FC236}">
                <a16:creationId xmlns:a16="http://schemas.microsoft.com/office/drawing/2014/main" id="{F08DA53E-B416-C3DE-697D-7DFB1AAD1BA5}"/>
              </a:ext>
            </a:extLst>
          </p:cNvPr>
          <p:cNvSpPr/>
          <p:nvPr/>
        </p:nvSpPr>
        <p:spPr>
          <a:xfrm>
            <a:off x="3093865" y="3524437"/>
            <a:ext cx="3524435" cy="488271"/>
          </a:xfrm>
          <a:prstGeom prst="callout3">
            <a:avLst/>
          </a:prstGeom>
          <a:solidFill>
            <a:srgbClr val="1D2E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Open Source Infrastructure </a:t>
            </a:r>
          </a:p>
        </p:txBody>
      </p:sp>
      <p:sp>
        <p:nvSpPr>
          <p:cNvPr id="8" name="Callout: Double Bent Line with No Border 7">
            <a:extLst>
              <a:ext uri="{FF2B5EF4-FFF2-40B4-BE49-F238E27FC236}">
                <a16:creationId xmlns:a16="http://schemas.microsoft.com/office/drawing/2014/main" id="{36C89605-EF68-65A4-9AAE-1B6F589C59A0}"/>
              </a:ext>
            </a:extLst>
          </p:cNvPr>
          <p:cNvSpPr/>
          <p:nvPr/>
        </p:nvSpPr>
        <p:spPr>
          <a:xfrm>
            <a:off x="857227" y="4248057"/>
            <a:ext cx="3283256" cy="392100"/>
          </a:xfrm>
          <a:prstGeom prst="callout3">
            <a:avLst/>
          </a:prstGeom>
          <a:solidFill>
            <a:srgbClr val="1D2E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Data Sources and APIs</a:t>
            </a:r>
          </a:p>
        </p:txBody>
      </p:sp>
      <p:sp>
        <p:nvSpPr>
          <p:cNvPr id="9" name="Callout: Double Bent Line with No Border 8">
            <a:extLst>
              <a:ext uri="{FF2B5EF4-FFF2-40B4-BE49-F238E27FC236}">
                <a16:creationId xmlns:a16="http://schemas.microsoft.com/office/drawing/2014/main" id="{75271279-5890-EE9F-B8CD-457DEEEAF379}"/>
              </a:ext>
            </a:extLst>
          </p:cNvPr>
          <p:cNvSpPr/>
          <p:nvPr/>
        </p:nvSpPr>
        <p:spPr>
          <a:xfrm>
            <a:off x="5285183" y="4231778"/>
            <a:ext cx="3283256" cy="392100"/>
          </a:xfrm>
          <a:prstGeom prst="callout3">
            <a:avLst/>
          </a:prstGeom>
          <a:solidFill>
            <a:srgbClr val="1D2E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Data and AI Consulting</a:t>
            </a:r>
          </a:p>
        </p:txBody>
      </p:sp>
      <p:sp>
        <p:nvSpPr>
          <p:cNvPr id="10" name="Callout: Double Bent Line with No Border 9">
            <a:extLst>
              <a:ext uri="{FF2B5EF4-FFF2-40B4-BE49-F238E27FC236}">
                <a16:creationId xmlns:a16="http://schemas.microsoft.com/office/drawing/2014/main" id="{AC2C80D5-E715-5F1A-D15D-E39D4F292CB2}"/>
              </a:ext>
            </a:extLst>
          </p:cNvPr>
          <p:cNvSpPr/>
          <p:nvPr/>
        </p:nvSpPr>
        <p:spPr>
          <a:xfrm>
            <a:off x="6377132" y="282859"/>
            <a:ext cx="2678094" cy="488271"/>
          </a:xfrm>
          <a:prstGeom prst="callout3">
            <a:avLst/>
          </a:prstGeom>
          <a:solidFill>
            <a:srgbClr val="1D2E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Applications and Enterprise</a:t>
            </a:r>
          </a:p>
        </p:txBody>
      </p:sp>
      <p:sp>
        <p:nvSpPr>
          <p:cNvPr id="11" name="Callout: Double Bent Line with No Border 10">
            <a:extLst>
              <a:ext uri="{FF2B5EF4-FFF2-40B4-BE49-F238E27FC236}">
                <a16:creationId xmlns:a16="http://schemas.microsoft.com/office/drawing/2014/main" id="{6DAF5094-C990-177F-581A-BF669C79A35D}"/>
              </a:ext>
            </a:extLst>
          </p:cNvPr>
          <p:cNvSpPr/>
          <p:nvPr/>
        </p:nvSpPr>
        <p:spPr>
          <a:xfrm>
            <a:off x="4068221" y="366498"/>
            <a:ext cx="1683794" cy="392100"/>
          </a:xfrm>
          <a:prstGeom prst="callout3">
            <a:avLst/>
          </a:prstGeom>
          <a:solidFill>
            <a:srgbClr val="1D2E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Machine Learning &amp; AI</a:t>
            </a:r>
          </a:p>
        </p:txBody>
      </p:sp>
      <p:sp>
        <p:nvSpPr>
          <p:cNvPr id="12" name="Callout: Double Bent Line with No Border 11">
            <a:extLst>
              <a:ext uri="{FF2B5EF4-FFF2-40B4-BE49-F238E27FC236}">
                <a16:creationId xmlns:a16="http://schemas.microsoft.com/office/drawing/2014/main" id="{30F4F0B9-0A4D-89C9-8ADE-4A633734A1F4}"/>
              </a:ext>
            </a:extLst>
          </p:cNvPr>
          <p:cNvSpPr/>
          <p:nvPr/>
        </p:nvSpPr>
        <p:spPr>
          <a:xfrm>
            <a:off x="6325426" y="2704930"/>
            <a:ext cx="2678094" cy="488271"/>
          </a:xfrm>
          <a:prstGeom prst="callout3">
            <a:avLst/>
          </a:prstGeom>
          <a:solidFill>
            <a:srgbClr val="1D2E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Applications - Industry</a:t>
            </a:r>
          </a:p>
        </p:txBody>
      </p:sp>
      <p:sp>
        <p:nvSpPr>
          <p:cNvPr id="13" name="Callout: Double Bent Line with No Border 12">
            <a:extLst>
              <a:ext uri="{FF2B5EF4-FFF2-40B4-BE49-F238E27FC236}">
                <a16:creationId xmlns:a16="http://schemas.microsoft.com/office/drawing/2014/main" id="{DAC018AA-2A41-5E78-B810-BF2B61F4C9BA}"/>
              </a:ext>
            </a:extLst>
          </p:cNvPr>
          <p:cNvSpPr/>
          <p:nvPr/>
        </p:nvSpPr>
        <p:spPr>
          <a:xfrm>
            <a:off x="6330869" y="1649018"/>
            <a:ext cx="2678094" cy="488271"/>
          </a:xfrm>
          <a:prstGeom prst="callout3">
            <a:avLst/>
          </a:prstGeom>
          <a:solidFill>
            <a:srgbClr val="1D2E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Applications - Horizontal</a:t>
            </a:r>
          </a:p>
        </p:txBody>
      </p:sp>
      <p:sp>
        <p:nvSpPr>
          <p:cNvPr id="14" name="Callout: Double Bent Line with No Border 13">
            <a:extLst>
              <a:ext uri="{FF2B5EF4-FFF2-40B4-BE49-F238E27FC236}">
                <a16:creationId xmlns:a16="http://schemas.microsoft.com/office/drawing/2014/main" id="{1FE07505-D65B-9397-17A7-636D5D3582A8}"/>
              </a:ext>
            </a:extLst>
          </p:cNvPr>
          <p:cNvSpPr/>
          <p:nvPr/>
        </p:nvSpPr>
        <p:spPr>
          <a:xfrm>
            <a:off x="3219639" y="1649018"/>
            <a:ext cx="2678094" cy="1118674"/>
          </a:xfrm>
          <a:prstGeom prst="callout3">
            <a:avLst/>
          </a:prstGeom>
          <a:solidFill>
            <a:srgbClr val="1D2E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AI Observability</a:t>
            </a:r>
          </a:p>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Safety</a:t>
            </a:r>
          </a:p>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Speech-voice</a:t>
            </a:r>
          </a:p>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Nonprofit</a:t>
            </a:r>
          </a:p>
          <a:p>
            <a:pPr algn="ctr"/>
            <a:endParaRPr lang="en-US"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Callout: Double Bent Line with No Border 14">
            <a:extLst>
              <a:ext uri="{FF2B5EF4-FFF2-40B4-BE49-F238E27FC236}">
                <a16:creationId xmlns:a16="http://schemas.microsoft.com/office/drawing/2014/main" id="{53617262-969F-18C6-3BBE-D9A5A27988C8}"/>
              </a:ext>
            </a:extLst>
          </p:cNvPr>
          <p:cNvSpPr/>
          <p:nvPr/>
        </p:nvSpPr>
        <p:spPr>
          <a:xfrm>
            <a:off x="542701" y="1689030"/>
            <a:ext cx="1802168" cy="795663"/>
          </a:xfrm>
          <a:prstGeom prst="callout3">
            <a:avLst/>
          </a:prstGeom>
          <a:solidFill>
            <a:srgbClr val="1D2E9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Data governance</a:t>
            </a:r>
          </a:p>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Privacy</a:t>
            </a:r>
          </a:p>
          <a:p>
            <a:pPr algn="ct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Security</a:t>
            </a:r>
          </a:p>
        </p:txBody>
      </p:sp>
    </p:spTree>
    <p:extLst>
      <p:ext uri="{BB962C8B-B14F-4D97-AF65-F5344CB8AC3E}">
        <p14:creationId xmlns:p14="http://schemas.microsoft.com/office/powerpoint/2010/main" val="567364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250"/>
                                  </p:stCondLst>
                                  <p:childTnLst>
                                    <p:set>
                                      <p:cBhvr>
                                        <p:cTn id="9" dur="1" fill="hold">
                                          <p:stCondLst>
                                            <p:cond delay="0"/>
                                          </p:stCondLst>
                                        </p:cTn>
                                        <p:tgtEl>
                                          <p:spTgt spid="6"/>
                                        </p:tgtEl>
                                        <p:attrNameLst>
                                          <p:attrName>style.visibility</p:attrName>
                                        </p:attrNameLst>
                                      </p:cBhvr>
                                      <p:to>
                                        <p:strVal val="visible"/>
                                      </p:to>
                                    </p:set>
                                  </p:childTnLst>
                                </p:cTn>
                              </p:par>
                            </p:childTnLst>
                          </p:cTn>
                        </p:par>
                        <p:par>
                          <p:cTn id="10" fill="hold">
                            <p:stCondLst>
                              <p:cond delay="250"/>
                            </p:stCondLst>
                            <p:childTnLst>
                              <p:par>
                                <p:cTn id="11" presetID="1" presetClass="entr" presetSubtype="0" fill="hold" grpId="0" nodeType="afterEffect">
                                  <p:stCondLst>
                                    <p:cond delay="250"/>
                                  </p:stCondLst>
                                  <p:childTnLst>
                                    <p:set>
                                      <p:cBhvr>
                                        <p:cTn id="12" dur="1" fill="hold">
                                          <p:stCondLst>
                                            <p:cond delay="0"/>
                                          </p:stCondLst>
                                        </p:cTn>
                                        <p:tgtEl>
                                          <p:spTgt spid="11"/>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grpId="0" nodeType="afterEffect">
                                  <p:stCondLst>
                                    <p:cond delay="250"/>
                                  </p:stCondLst>
                                  <p:childTnLst>
                                    <p:set>
                                      <p:cBhvr>
                                        <p:cTn id="15" dur="1" fill="hold">
                                          <p:stCondLst>
                                            <p:cond delay="0"/>
                                          </p:stCondLst>
                                        </p:cTn>
                                        <p:tgtEl>
                                          <p:spTgt spid="10"/>
                                        </p:tgtEl>
                                        <p:attrNameLst>
                                          <p:attrName>style.visibility</p:attrName>
                                        </p:attrNameLst>
                                      </p:cBhvr>
                                      <p:to>
                                        <p:strVal val="visible"/>
                                      </p:to>
                                    </p:set>
                                  </p:childTnLst>
                                </p:cTn>
                              </p:par>
                            </p:childTnLst>
                          </p:cTn>
                        </p:par>
                        <p:par>
                          <p:cTn id="16" fill="hold">
                            <p:stCondLst>
                              <p:cond delay="750"/>
                            </p:stCondLst>
                            <p:childTnLst>
                              <p:par>
                                <p:cTn id="17" presetID="1" presetClass="entr" presetSubtype="0" fill="hold" grpId="0" nodeType="afterEffect">
                                  <p:stCondLst>
                                    <p:cond delay="250"/>
                                  </p:stCondLst>
                                  <p:childTnLst>
                                    <p:set>
                                      <p:cBhvr>
                                        <p:cTn id="18" dur="1" fill="hold">
                                          <p:stCondLst>
                                            <p:cond delay="0"/>
                                          </p:stCondLst>
                                        </p:cTn>
                                        <p:tgtEl>
                                          <p:spTgt spid="14"/>
                                        </p:tgtEl>
                                        <p:attrNameLst>
                                          <p:attrName>style.visibility</p:attrName>
                                        </p:attrNameLst>
                                      </p:cBhvr>
                                      <p:to>
                                        <p:strVal val="visible"/>
                                      </p:to>
                                    </p:set>
                                  </p:childTnLst>
                                </p:cTn>
                              </p:par>
                            </p:childTnLst>
                          </p:cTn>
                        </p:par>
                        <p:par>
                          <p:cTn id="19" fill="hold">
                            <p:stCondLst>
                              <p:cond delay="1000"/>
                            </p:stCondLst>
                            <p:childTnLst>
                              <p:par>
                                <p:cTn id="20" presetID="1" presetClass="entr" presetSubtype="0" fill="hold" grpId="0" nodeType="afterEffect">
                                  <p:stCondLst>
                                    <p:cond delay="250"/>
                                  </p:stCondLst>
                                  <p:childTnLst>
                                    <p:set>
                                      <p:cBhvr>
                                        <p:cTn id="21" dur="1" fill="hold">
                                          <p:stCondLst>
                                            <p:cond delay="0"/>
                                          </p:stCondLst>
                                        </p:cTn>
                                        <p:tgtEl>
                                          <p:spTgt spid="15"/>
                                        </p:tgtEl>
                                        <p:attrNameLst>
                                          <p:attrName>style.visibility</p:attrName>
                                        </p:attrNameLst>
                                      </p:cBhvr>
                                      <p:to>
                                        <p:strVal val="visible"/>
                                      </p:to>
                                    </p:set>
                                  </p:childTnLst>
                                </p:cTn>
                              </p:par>
                            </p:childTnLst>
                          </p:cTn>
                        </p:par>
                        <p:par>
                          <p:cTn id="22" fill="hold">
                            <p:stCondLst>
                              <p:cond delay="1250"/>
                            </p:stCondLst>
                            <p:childTnLst>
                              <p:par>
                                <p:cTn id="23" presetID="1" presetClass="entr" presetSubtype="0" fill="hold" grpId="0" nodeType="afterEffect">
                                  <p:stCondLst>
                                    <p:cond delay="250"/>
                                  </p:stCondLst>
                                  <p:childTnLst>
                                    <p:set>
                                      <p:cBhvr>
                                        <p:cTn id="24" dur="1" fill="hold">
                                          <p:stCondLst>
                                            <p:cond delay="0"/>
                                          </p:stCondLst>
                                        </p:cTn>
                                        <p:tgtEl>
                                          <p:spTgt spid="13"/>
                                        </p:tgtEl>
                                        <p:attrNameLst>
                                          <p:attrName>style.visibility</p:attrName>
                                        </p:attrNameLst>
                                      </p:cBhvr>
                                      <p:to>
                                        <p:strVal val="visible"/>
                                      </p:to>
                                    </p:set>
                                  </p:childTnLst>
                                </p:cTn>
                              </p:par>
                            </p:childTnLst>
                          </p:cTn>
                        </p:par>
                        <p:par>
                          <p:cTn id="25" fill="hold">
                            <p:stCondLst>
                              <p:cond delay="1500"/>
                            </p:stCondLst>
                            <p:childTnLst>
                              <p:par>
                                <p:cTn id="26" presetID="1" presetClass="entr" presetSubtype="0" fill="hold" grpId="0" nodeType="afterEffect">
                                  <p:stCondLst>
                                    <p:cond delay="250"/>
                                  </p:stCondLst>
                                  <p:childTnLst>
                                    <p:set>
                                      <p:cBhvr>
                                        <p:cTn id="27" dur="1" fill="hold">
                                          <p:stCondLst>
                                            <p:cond delay="9"/>
                                          </p:stCondLst>
                                        </p:cTn>
                                        <p:tgtEl>
                                          <p:spTgt spid="12"/>
                                        </p:tgtEl>
                                        <p:attrNameLst>
                                          <p:attrName>style.visibility</p:attrName>
                                        </p:attrNameLst>
                                      </p:cBhvr>
                                      <p:to>
                                        <p:strVal val="visible"/>
                                      </p:to>
                                    </p:set>
                                  </p:childTnLst>
                                </p:cTn>
                              </p:par>
                            </p:childTnLst>
                          </p:cTn>
                        </p:par>
                        <p:par>
                          <p:cTn id="28" fill="hold">
                            <p:stCondLst>
                              <p:cond delay="1760"/>
                            </p:stCondLst>
                            <p:childTnLst>
                              <p:par>
                                <p:cTn id="29" presetID="1" presetClass="entr" presetSubtype="0" fill="hold" grpId="0" nodeType="afterEffect">
                                  <p:stCondLst>
                                    <p:cond delay="250"/>
                                  </p:stCondLst>
                                  <p:childTnLst>
                                    <p:set>
                                      <p:cBhvr>
                                        <p:cTn id="30" dur="1" fill="hold">
                                          <p:stCondLst>
                                            <p:cond delay="0"/>
                                          </p:stCondLst>
                                        </p:cTn>
                                        <p:tgtEl>
                                          <p:spTgt spid="7"/>
                                        </p:tgtEl>
                                        <p:attrNameLst>
                                          <p:attrName>style.visibility</p:attrName>
                                        </p:attrNameLst>
                                      </p:cBhvr>
                                      <p:to>
                                        <p:strVal val="visible"/>
                                      </p:to>
                                    </p:set>
                                  </p:childTnLst>
                                </p:cTn>
                              </p:par>
                            </p:childTnLst>
                          </p:cTn>
                        </p:par>
                        <p:par>
                          <p:cTn id="31" fill="hold">
                            <p:stCondLst>
                              <p:cond delay="2010"/>
                            </p:stCondLst>
                            <p:childTnLst>
                              <p:par>
                                <p:cTn id="32" presetID="1" presetClass="entr" presetSubtype="0" fill="hold" grpId="0" nodeType="afterEffect">
                                  <p:stCondLst>
                                    <p:cond delay="250"/>
                                  </p:stCondLst>
                                  <p:childTnLst>
                                    <p:set>
                                      <p:cBhvr>
                                        <p:cTn id="33" dur="1" fill="hold">
                                          <p:stCondLst>
                                            <p:cond delay="0"/>
                                          </p:stCondLst>
                                        </p:cTn>
                                        <p:tgtEl>
                                          <p:spTgt spid="8"/>
                                        </p:tgtEl>
                                        <p:attrNameLst>
                                          <p:attrName>style.visibility</p:attrName>
                                        </p:attrNameLst>
                                      </p:cBhvr>
                                      <p:to>
                                        <p:strVal val="visible"/>
                                      </p:to>
                                    </p:set>
                                  </p:childTnLst>
                                </p:cTn>
                              </p:par>
                            </p:childTnLst>
                          </p:cTn>
                        </p:par>
                        <p:par>
                          <p:cTn id="34" fill="hold">
                            <p:stCondLst>
                              <p:cond delay="2260"/>
                            </p:stCondLst>
                            <p:childTnLst>
                              <p:par>
                                <p:cTn id="35" presetID="1" presetClass="entr" presetSubtype="0" fill="hold" grpId="0" nodeType="afterEffect">
                                  <p:stCondLst>
                                    <p:cond delay="25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8CD7E-5E6D-BCBC-983B-D7DAF57C147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31E35F1-0063-61F4-593D-BF773B763390}"/>
              </a:ext>
            </a:extLst>
          </p:cNvPr>
          <p:cNvSpPr txBox="1"/>
          <p:nvPr/>
        </p:nvSpPr>
        <p:spPr>
          <a:xfrm>
            <a:off x="195746" y="181069"/>
            <a:ext cx="7931478" cy="615553"/>
          </a:xfrm>
          <a:prstGeom prst="rect">
            <a:avLst/>
          </a:prstGeom>
          <a:gradFill flip="none" rotWithShape="1">
            <a:gsLst>
              <a:gs pos="29000">
                <a:schemeClr val="bg1">
                  <a:alpha val="64844"/>
                </a:schemeClr>
              </a:gs>
              <a:gs pos="100000">
                <a:schemeClr val="dk2">
                  <a:alpha val="7949"/>
                </a:schemeClr>
              </a:gs>
              <a:gs pos="100000">
                <a:schemeClr val="lt1"/>
              </a:gs>
            </a:gsLst>
            <a:lin ang="0" scaled="1"/>
            <a:tileRect/>
          </a:gra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400" b="1" dirty="0">
                <a:solidFill>
                  <a:srgbClr val="FFFFFF"/>
                </a:solidFill>
                <a:latin typeface="Calibri" panose="020F0502020204030204" pitchFamily="34" charset="0"/>
                <a:cs typeface="Calibri" panose="020F0502020204030204" pitchFamily="34" charset="0"/>
              </a:rPr>
              <a:t>Why GenAIs matter socially and politically</a:t>
            </a:r>
            <a:endParaRPr kumimoji="0" lang="en-US" sz="34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endParaRPr>
          </a:p>
        </p:txBody>
      </p:sp>
      <p:sp>
        <p:nvSpPr>
          <p:cNvPr id="4" name="Rectangle 3">
            <a:extLst>
              <a:ext uri="{FF2B5EF4-FFF2-40B4-BE49-F238E27FC236}">
                <a16:creationId xmlns:a16="http://schemas.microsoft.com/office/drawing/2014/main" id="{AE5A3010-6A56-077D-EB32-5665C300026D}"/>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50EADDCA-A8CA-8702-EA35-2E94358163B4}"/>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sp>
        <p:nvSpPr>
          <p:cNvPr id="7" name="TextBox 6">
            <a:extLst>
              <a:ext uri="{FF2B5EF4-FFF2-40B4-BE49-F238E27FC236}">
                <a16:creationId xmlns:a16="http://schemas.microsoft.com/office/drawing/2014/main" id="{9DE367E3-AECB-9715-3723-5C7E473876E1}"/>
              </a:ext>
            </a:extLst>
          </p:cNvPr>
          <p:cNvSpPr txBox="1"/>
          <p:nvPr/>
        </p:nvSpPr>
        <p:spPr>
          <a:xfrm>
            <a:off x="355505" y="1264025"/>
            <a:ext cx="8095476" cy="3539430"/>
          </a:xfrm>
          <a:prstGeom prst="rect">
            <a:avLst/>
          </a:prstGeom>
          <a:noFill/>
        </p:spPr>
        <p:txBody>
          <a:bodyPr wrap="square">
            <a:spAutoFit/>
          </a:bodyPr>
          <a:lstStyle/>
          <a:p>
            <a:pPr algn="ctr"/>
            <a:r>
              <a:rPr lang="en-US" sz="3200" b="1" dirty="0">
                <a:solidFill>
                  <a:schemeClr val="bg2"/>
                </a:solidFill>
                <a:highlight>
                  <a:srgbClr val="FFFFFF"/>
                </a:highlight>
                <a:latin typeface="Calibri" panose="020F0502020204030204" pitchFamily="34" charset="0"/>
                <a:ea typeface="Calibri" panose="020F0502020204030204" pitchFamily="34" charset="0"/>
                <a:cs typeface="Calibri" panose="020F0502020204030204" pitchFamily="34" charset="0"/>
              </a:rPr>
              <a:t>GenAIs will create different secondary and tertiary effects than social media did. Social media is optimized for attention and engagement. GenAIs are being optimized for </a:t>
            </a:r>
            <a:r>
              <a:rPr lang="en-US" sz="3200" b="1" dirty="0">
                <a:solidFill>
                  <a:srgbClr val="FF0000"/>
                </a:solidFill>
                <a:highlight>
                  <a:srgbClr val="FFFFFF"/>
                </a:highlight>
                <a:latin typeface="Calibri" panose="020F0502020204030204" pitchFamily="34" charset="0"/>
                <a:ea typeface="Calibri" panose="020F0502020204030204" pitchFamily="34" charset="0"/>
                <a:cs typeface="Calibri" panose="020F0502020204030204" pitchFamily="34" charset="0"/>
              </a:rPr>
              <a:t>intimacy</a:t>
            </a:r>
            <a:r>
              <a:rPr lang="en-US" sz="3200" b="1" dirty="0">
                <a:solidFill>
                  <a:schemeClr val="bg2"/>
                </a:solidFill>
                <a:highlight>
                  <a:srgbClr val="FFFFFF"/>
                </a:highlight>
                <a:latin typeface="Calibri" panose="020F0502020204030204" pitchFamily="34" charset="0"/>
                <a:ea typeface="Calibri" panose="020F0502020204030204" pitchFamily="34" charset="0"/>
                <a:cs typeface="Calibri" panose="020F0502020204030204" pitchFamily="34" charset="0"/>
              </a:rPr>
              <a:t> in liberal democracies … and population </a:t>
            </a:r>
            <a:r>
              <a:rPr lang="en-US" sz="3200" b="1" dirty="0">
                <a:solidFill>
                  <a:srgbClr val="FF0000"/>
                </a:solidFill>
                <a:highlight>
                  <a:srgbClr val="FFFFFF"/>
                </a:highlight>
                <a:latin typeface="Calibri" panose="020F0502020204030204" pitchFamily="34" charset="0"/>
                <a:ea typeface="Calibri" panose="020F0502020204030204" pitchFamily="34" charset="0"/>
                <a:cs typeface="Calibri" panose="020F0502020204030204" pitchFamily="34" charset="0"/>
              </a:rPr>
              <a:t>control/surveillance </a:t>
            </a:r>
            <a:r>
              <a:rPr lang="en-US" sz="3200" b="1" dirty="0">
                <a:solidFill>
                  <a:schemeClr val="bg2"/>
                </a:solidFill>
                <a:highlight>
                  <a:srgbClr val="FFFFFF"/>
                </a:highlight>
                <a:latin typeface="Calibri" panose="020F0502020204030204" pitchFamily="34" charset="0"/>
                <a:ea typeface="Calibri" panose="020F0502020204030204" pitchFamily="34" charset="0"/>
                <a:cs typeface="Calibri" panose="020F0502020204030204" pitchFamily="34" charset="0"/>
              </a:rPr>
              <a:t>by </a:t>
            </a:r>
          </a:p>
          <a:p>
            <a:pPr algn="ctr"/>
            <a:r>
              <a:rPr lang="en-US" sz="3200" b="1" dirty="0">
                <a:solidFill>
                  <a:schemeClr val="bg2"/>
                </a:solidFill>
                <a:highlight>
                  <a:srgbClr val="FFFFFF"/>
                </a:highlight>
                <a:latin typeface="Calibri" panose="020F0502020204030204" pitchFamily="34" charset="0"/>
                <a:ea typeface="Calibri" panose="020F0502020204030204" pitchFamily="34" charset="0"/>
                <a:cs typeface="Calibri" panose="020F0502020204030204" pitchFamily="34" charset="0"/>
              </a:rPr>
              <a:t>authoritarian regimes.</a:t>
            </a:r>
          </a:p>
        </p:txBody>
      </p:sp>
    </p:spTree>
    <p:extLst>
      <p:ext uri="{BB962C8B-B14F-4D97-AF65-F5344CB8AC3E}">
        <p14:creationId xmlns:p14="http://schemas.microsoft.com/office/powerpoint/2010/main" val="42764446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A68CC4-0B0B-4A44-9FB7-30676DA521E0}"/>
              </a:ext>
            </a:extLst>
          </p:cNvPr>
          <p:cNvSpPr txBox="1"/>
          <p:nvPr/>
        </p:nvSpPr>
        <p:spPr>
          <a:xfrm>
            <a:off x="1813601" y="1500498"/>
            <a:ext cx="6781759" cy="2554545"/>
          </a:xfrm>
          <a:prstGeom prst="rect">
            <a:avLst/>
          </a:prstGeom>
          <a:noFill/>
        </p:spPr>
        <p:txBody>
          <a:bodyPr wrap="square" rtlCol="0">
            <a:spAutoFit/>
          </a:bodyPr>
          <a:lstStyle/>
          <a:p>
            <a:pPr>
              <a:lnSpc>
                <a:spcPts val="4800"/>
              </a:lnSpc>
            </a:pPr>
            <a:r>
              <a:rPr lang="en-US" sz="4000" b="1" kern="100" dirty="0">
                <a:solidFill>
                  <a:schemeClr val="bg2"/>
                </a:solidFill>
                <a:effectLst/>
                <a:latin typeface="Calibri" panose="020F0502020204030204" pitchFamily="34" charset="0"/>
                <a:ea typeface="Calibri" panose="020F0502020204030204" pitchFamily="34" charset="0"/>
                <a:cs typeface="Calibri" panose="020F0502020204030204" pitchFamily="34" charset="0"/>
              </a:rPr>
              <a:t>There will be a</a:t>
            </a:r>
            <a:r>
              <a:rPr lang="en-US" sz="4000" b="1" kern="100" dirty="0">
                <a:solidFill>
                  <a:schemeClr val="bg2"/>
                </a:solidFill>
                <a:latin typeface="Calibri" panose="020F0502020204030204" pitchFamily="34" charset="0"/>
                <a:ea typeface="Calibri" panose="020F0502020204030204" pitchFamily="34" charset="0"/>
                <a:cs typeface="Calibri" panose="020F0502020204030204" pitchFamily="34" charset="0"/>
              </a:rPr>
              <a:t>n ever-</a:t>
            </a:r>
            <a:r>
              <a:rPr lang="en-US" sz="4000" b="1" kern="100" dirty="0">
                <a:solidFill>
                  <a:schemeClr val="bg2"/>
                </a:solidFill>
                <a:effectLst/>
                <a:latin typeface="Calibri" panose="020F0502020204030204" pitchFamily="34" charset="0"/>
                <a:ea typeface="Calibri" panose="020F0502020204030204" pitchFamily="34" charset="0"/>
                <a:cs typeface="Calibri" panose="020F0502020204030204" pitchFamily="34" charset="0"/>
              </a:rPr>
              <a:t>shifting boundary between what’s human intelligence and what’s machine intelligence</a:t>
            </a:r>
          </a:p>
        </p:txBody>
      </p:sp>
      <p:sp>
        <p:nvSpPr>
          <p:cNvPr id="4" name="Rectangle 3">
            <a:extLst>
              <a:ext uri="{FF2B5EF4-FFF2-40B4-BE49-F238E27FC236}">
                <a16:creationId xmlns:a16="http://schemas.microsoft.com/office/drawing/2014/main" id="{0B630222-CD21-7A49-9235-398334056920}"/>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background with white text&#10;&#10;Description automatically generated">
            <a:extLst>
              <a:ext uri="{FF2B5EF4-FFF2-40B4-BE49-F238E27FC236}">
                <a16:creationId xmlns:a16="http://schemas.microsoft.com/office/drawing/2014/main" id="{DA9F693C-6C49-8A4C-A231-882311B8128D}"/>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pic>
        <p:nvPicPr>
          <p:cNvPr id="9" name="Picture 8" descr="A blue and white logo&#10;&#10;Description automatically generated with medium confidence">
            <a:extLst>
              <a:ext uri="{FF2B5EF4-FFF2-40B4-BE49-F238E27FC236}">
                <a16:creationId xmlns:a16="http://schemas.microsoft.com/office/drawing/2014/main" id="{6F07FC9E-6F0B-D081-DC8E-C429CBBD38C1}"/>
              </a:ext>
            </a:extLst>
          </p:cNvPr>
          <p:cNvPicPr>
            <a:picLocks noChangeAspect="1"/>
          </p:cNvPicPr>
          <p:nvPr/>
        </p:nvPicPr>
        <p:blipFill>
          <a:blip r:embed="rId4"/>
          <a:stretch>
            <a:fillRect/>
          </a:stretch>
        </p:blipFill>
        <p:spPr>
          <a:xfrm>
            <a:off x="356135" y="2172858"/>
            <a:ext cx="1270535" cy="1225956"/>
          </a:xfrm>
          <a:prstGeom prst="rect">
            <a:avLst/>
          </a:prstGeom>
        </p:spPr>
      </p:pic>
      <p:sp>
        <p:nvSpPr>
          <p:cNvPr id="5" name="TextBox 4">
            <a:extLst>
              <a:ext uri="{FF2B5EF4-FFF2-40B4-BE49-F238E27FC236}">
                <a16:creationId xmlns:a16="http://schemas.microsoft.com/office/drawing/2014/main" id="{A8FFEA41-4E20-63CC-2894-622247956579}"/>
              </a:ext>
            </a:extLst>
          </p:cNvPr>
          <p:cNvSpPr txBox="1"/>
          <p:nvPr/>
        </p:nvSpPr>
        <p:spPr>
          <a:xfrm>
            <a:off x="168869" y="212858"/>
            <a:ext cx="7890798" cy="584775"/>
          </a:xfrm>
          <a:prstGeom prst="rect">
            <a:avLst/>
          </a:prstGeom>
          <a:gradFill flip="none" rotWithShape="1">
            <a:gsLst>
              <a:gs pos="29000">
                <a:schemeClr val="bg1">
                  <a:alpha val="64844"/>
                </a:schemeClr>
              </a:gs>
              <a:gs pos="100000">
                <a:schemeClr val="dk2">
                  <a:alpha val="7949"/>
                </a:schemeClr>
              </a:gs>
              <a:gs pos="100000">
                <a:schemeClr val="lt1"/>
              </a:gs>
            </a:gsLst>
            <a:lin ang="0" scaled="1"/>
            <a:tileRect/>
          </a:gradFill>
        </p:spPr>
        <p:txBody>
          <a:bodyPr wrap="square" rtlCol="0">
            <a:spAutoFit/>
          </a:bodyPr>
          <a:lstStyle/>
          <a:p>
            <a:r>
              <a:rPr lang="en-US" sz="3200" b="1" dirty="0">
                <a:solidFill>
                  <a:schemeClr val="tx1"/>
                </a:solidFill>
                <a:latin typeface="Calibri" panose="020F0502020204030204" pitchFamily="34" charset="0"/>
                <a:cs typeface="Calibri" panose="020F0502020204030204" pitchFamily="34" charset="0"/>
              </a:rPr>
              <a:t>This evolution is challenging </a:t>
            </a:r>
          </a:p>
        </p:txBody>
      </p:sp>
    </p:spTree>
    <p:extLst>
      <p:ext uri="{BB962C8B-B14F-4D97-AF65-F5344CB8AC3E}">
        <p14:creationId xmlns:p14="http://schemas.microsoft.com/office/powerpoint/2010/main" val="1757246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17FB1F-B157-3A46-911D-A82D0DD19DB5}"/>
              </a:ext>
            </a:extLst>
          </p:cNvPr>
          <p:cNvSpPr txBox="1"/>
          <p:nvPr/>
        </p:nvSpPr>
        <p:spPr>
          <a:xfrm>
            <a:off x="168869" y="212858"/>
            <a:ext cx="7890798" cy="1077218"/>
          </a:xfrm>
          <a:prstGeom prst="rect">
            <a:avLst/>
          </a:prstGeom>
          <a:gradFill flip="none" rotWithShape="1">
            <a:gsLst>
              <a:gs pos="29000">
                <a:schemeClr val="bg1">
                  <a:alpha val="64844"/>
                </a:schemeClr>
              </a:gs>
              <a:gs pos="100000">
                <a:schemeClr val="dk2">
                  <a:alpha val="7949"/>
                </a:schemeClr>
              </a:gs>
              <a:gs pos="100000">
                <a:schemeClr val="lt1"/>
              </a:gs>
            </a:gsLst>
            <a:lin ang="0" scaled="1"/>
            <a:tileRect/>
          </a:gradFill>
        </p:spPr>
        <p:txBody>
          <a:bodyPr wrap="square" rtlCol="0">
            <a:spAutoFit/>
          </a:bodyPr>
          <a:lstStyle/>
          <a:p>
            <a:r>
              <a:rPr lang="en-US" sz="3200" b="1" dirty="0">
                <a:solidFill>
                  <a:schemeClr val="tx1"/>
                </a:solidFill>
                <a:latin typeface="Calibri" panose="020F0502020204030204" pitchFamily="34" charset="0"/>
                <a:cs typeface="Calibri" panose="020F0502020204030204" pitchFamily="34" charset="0"/>
              </a:rPr>
              <a:t>This evolution challenges us all to reimagine …  </a:t>
            </a:r>
          </a:p>
        </p:txBody>
      </p:sp>
      <p:sp>
        <p:nvSpPr>
          <p:cNvPr id="4" name="Rectangle 3">
            <a:extLst>
              <a:ext uri="{FF2B5EF4-FFF2-40B4-BE49-F238E27FC236}">
                <a16:creationId xmlns:a16="http://schemas.microsoft.com/office/drawing/2014/main" id="{0B630222-CD21-7A49-9235-398334056920}"/>
              </a:ext>
            </a:extLst>
          </p:cNvPr>
          <p:cNvSpPr/>
          <p:nvPr/>
        </p:nvSpPr>
        <p:spPr>
          <a:xfrm>
            <a:off x="0" y="4964908"/>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6" name="Picture 5" descr="A black background with white text&#10;&#10;Description automatically generated">
            <a:extLst>
              <a:ext uri="{FF2B5EF4-FFF2-40B4-BE49-F238E27FC236}">
                <a16:creationId xmlns:a16="http://schemas.microsoft.com/office/drawing/2014/main" id="{DA9F693C-6C49-8A4C-A231-882311B8128D}"/>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sp>
        <p:nvSpPr>
          <p:cNvPr id="3" name="TextBox 2">
            <a:extLst>
              <a:ext uri="{FF2B5EF4-FFF2-40B4-BE49-F238E27FC236}">
                <a16:creationId xmlns:a16="http://schemas.microsoft.com/office/drawing/2014/main" id="{FD23BE85-2ADE-3DE7-1462-F4C44C5E76FB}"/>
              </a:ext>
            </a:extLst>
          </p:cNvPr>
          <p:cNvSpPr txBox="1"/>
          <p:nvPr/>
        </p:nvSpPr>
        <p:spPr>
          <a:xfrm>
            <a:off x="923396" y="1269586"/>
            <a:ext cx="8403482" cy="954107"/>
          </a:xfrm>
          <a:prstGeom prst="rect">
            <a:avLst/>
          </a:prstGeom>
          <a:noFill/>
        </p:spPr>
        <p:txBody>
          <a:bodyPr wrap="square">
            <a:spAutoFit/>
          </a:bodyPr>
          <a:lstStyle/>
          <a:p>
            <a:r>
              <a:rPr lang="en-US" sz="2800" b="1" dirty="0">
                <a:solidFill>
                  <a:schemeClr val="bg2"/>
                </a:solidFill>
                <a:highlight>
                  <a:srgbClr val="FFFFFF"/>
                </a:highlight>
                <a:latin typeface="Calibri" panose="020F0502020204030204" pitchFamily="34" charset="0"/>
                <a:ea typeface="Calibri" panose="020F0502020204030204" pitchFamily="34" charset="0"/>
                <a:cs typeface="Calibri" panose="020F0502020204030204" pitchFamily="34" charset="0"/>
              </a:rPr>
              <a:t>Who we are: </a:t>
            </a:r>
            <a:r>
              <a:rPr lang="en-US" sz="2800" dirty="0">
                <a:solidFill>
                  <a:schemeClr val="bg2"/>
                </a:solidFill>
                <a:highlight>
                  <a:srgbClr val="FFFFFF"/>
                </a:highlight>
                <a:latin typeface="Calibri" panose="020F0502020204030204" pitchFamily="34" charset="0"/>
                <a:ea typeface="Calibri" panose="020F0502020204030204" pitchFamily="34" charset="0"/>
                <a:cs typeface="Calibri" panose="020F0502020204030204" pitchFamily="34" charset="0"/>
              </a:rPr>
              <a:t>What happens when superior intelligence is all around us?</a:t>
            </a:r>
          </a:p>
        </p:txBody>
      </p:sp>
      <p:sp>
        <p:nvSpPr>
          <p:cNvPr id="7" name="TextBox 6">
            <a:extLst>
              <a:ext uri="{FF2B5EF4-FFF2-40B4-BE49-F238E27FC236}">
                <a16:creationId xmlns:a16="http://schemas.microsoft.com/office/drawing/2014/main" id="{CD433CEF-5BF2-E0A5-4C55-24DC11BBADE0}"/>
              </a:ext>
            </a:extLst>
          </p:cNvPr>
          <p:cNvSpPr txBox="1"/>
          <p:nvPr/>
        </p:nvSpPr>
        <p:spPr>
          <a:xfrm>
            <a:off x="921790" y="2182388"/>
            <a:ext cx="8403482" cy="954107"/>
          </a:xfrm>
          <a:prstGeom prst="rect">
            <a:avLst/>
          </a:prstGeom>
          <a:noFill/>
        </p:spPr>
        <p:txBody>
          <a:bodyPr wrap="square">
            <a:spAutoFit/>
          </a:bodyPr>
          <a:lstStyle/>
          <a:p>
            <a:r>
              <a:rPr lang="en-US" sz="2800" b="1" dirty="0">
                <a:solidFill>
                  <a:schemeClr val="bg2"/>
                </a:solidFill>
                <a:highlight>
                  <a:srgbClr val="FFFFFF"/>
                </a:highlight>
                <a:latin typeface="Calibri" panose="020F0502020204030204" pitchFamily="34" charset="0"/>
                <a:ea typeface="Calibri" panose="020F0502020204030204" pitchFamily="34" charset="0"/>
                <a:cs typeface="Calibri" panose="020F0502020204030204" pitchFamily="34" charset="0"/>
              </a:rPr>
              <a:t>What we do: </a:t>
            </a:r>
            <a:r>
              <a:rPr lang="en-US" sz="2800" dirty="0">
                <a:solidFill>
                  <a:schemeClr val="bg2"/>
                </a:solidFill>
                <a:highlight>
                  <a:srgbClr val="FFFFFF"/>
                </a:highlight>
                <a:latin typeface="Calibri" panose="020F0502020204030204" pitchFamily="34" charset="0"/>
                <a:ea typeface="Calibri" panose="020F0502020204030204" pitchFamily="34" charset="0"/>
                <a:cs typeface="Calibri" panose="020F0502020204030204" pitchFamily="34" charset="0"/>
              </a:rPr>
              <a:t>How do we change as </a:t>
            </a:r>
            <a:r>
              <a:rPr lang="en-US" sz="2800" dirty="0" err="1">
                <a:solidFill>
                  <a:schemeClr val="bg2"/>
                </a:solidFill>
                <a:highlight>
                  <a:srgbClr val="FFFFFF"/>
                </a:highlight>
                <a:latin typeface="Calibri" panose="020F0502020204030204" pitchFamily="34" charset="0"/>
                <a:ea typeface="Calibri" panose="020F0502020204030204" pitchFamily="34" charset="0"/>
                <a:cs typeface="Calibri" panose="020F0502020204030204" pitchFamily="34" charset="0"/>
              </a:rPr>
              <a:t>GenAI</a:t>
            </a:r>
            <a:r>
              <a:rPr lang="en-US" sz="2800" dirty="0">
                <a:solidFill>
                  <a:schemeClr val="bg2"/>
                </a:solidFill>
                <a:highlight>
                  <a:srgbClr val="FFFFFF"/>
                </a:highlight>
                <a:latin typeface="Calibri" panose="020F0502020204030204" pitchFamily="34" charset="0"/>
                <a:ea typeface="Calibri" panose="020F0502020204030204" pitchFamily="34" charset="0"/>
                <a:cs typeface="Calibri" panose="020F0502020204030204" pitchFamily="34" charset="0"/>
              </a:rPr>
              <a:t> agents help us and represent us?</a:t>
            </a:r>
          </a:p>
        </p:txBody>
      </p:sp>
      <p:sp>
        <p:nvSpPr>
          <p:cNvPr id="8" name="TextBox 7">
            <a:extLst>
              <a:ext uri="{FF2B5EF4-FFF2-40B4-BE49-F238E27FC236}">
                <a16:creationId xmlns:a16="http://schemas.microsoft.com/office/drawing/2014/main" id="{EF5FCEB0-DC5A-D0CA-4CEC-A7F7123794AA}"/>
              </a:ext>
            </a:extLst>
          </p:cNvPr>
          <p:cNvSpPr txBox="1"/>
          <p:nvPr/>
        </p:nvSpPr>
        <p:spPr>
          <a:xfrm>
            <a:off x="924189" y="3117855"/>
            <a:ext cx="8222210" cy="954107"/>
          </a:xfrm>
          <a:prstGeom prst="rect">
            <a:avLst/>
          </a:prstGeom>
          <a:noFill/>
        </p:spPr>
        <p:txBody>
          <a:bodyPr wrap="square">
            <a:spAutoFit/>
          </a:bodyPr>
          <a:lstStyle/>
          <a:p>
            <a:r>
              <a:rPr lang="en-US" sz="2800" b="1" dirty="0">
                <a:solidFill>
                  <a:schemeClr val="bg2"/>
                </a:solidFill>
                <a:highlight>
                  <a:srgbClr val="FFFFFF"/>
                </a:highlight>
                <a:latin typeface="Calibri" panose="020F0502020204030204" pitchFamily="34" charset="0"/>
                <a:ea typeface="Calibri" panose="020F0502020204030204" pitchFamily="34" charset="0"/>
                <a:cs typeface="Calibri" panose="020F0502020204030204" pitchFamily="34" charset="0"/>
              </a:rPr>
              <a:t>How we connect: </a:t>
            </a:r>
            <a:r>
              <a:rPr lang="en-US" sz="2800" dirty="0">
                <a:solidFill>
                  <a:schemeClr val="bg2"/>
                </a:solidFill>
                <a:highlight>
                  <a:srgbClr val="FFFFFF"/>
                </a:highlight>
                <a:latin typeface="Calibri" panose="020F0502020204030204" pitchFamily="34" charset="0"/>
                <a:ea typeface="Calibri" panose="020F0502020204030204" pitchFamily="34" charset="0"/>
                <a:cs typeface="Calibri" panose="020F0502020204030204" pitchFamily="34" charset="0"/>
              </a:rPr>
              <a:t>What becomes of trust as </a:t>
            </a:r>
            <a:r>
              <a:rPr lang="en-US" sz="2800" dirty="0" err="1">
                <a:solidFill>
                  <a:schemeClr val="bg2"/>
                </a:solidFill>
                <a:highlight>
                  <a:srgbClr val="FFFFFF"/>
                </a:highlight>
                <a:latin typeface="Calibri" panose="020F0502020204030204" pitchFamily="34" charset="0"/>
                <a:ea typeface="Calibri" panose="020F0502020204030204" pitchFamily="34" charset="0"/>
                <a:cs typeface="Calibri" panose="020F0502020204030204" pitchFamily="34" charset="0"/>
              </a:rPr>
              <a:t>GenAI</a:t>
            </a:r>
            <a:r>
              <a:rPr lang="en-US" sz="2800" dirty="0">
                <a:solidFill>
                  <a:schemeClr val="bg2"/>
                </a:solidFill>
                <a:highlight>
                  <a:srgbClr val="FFFFFF"/>
                </a:highlight>
                <a:latin typeface="Calibri" panose="020F0502020204030204" pitchFamily="34" charset="0"/>
                <a:ea typeface="Calibri" panose="020F0502020204030204" pitchFamily="34" charset="0"/>
                <a:cs typeface="Calibri" panose="020F0502020204030204" pitchFamily="34" charset="0"/>
              </a:rPr>
              <a:t> content becomes part of civic news and info ecology? </a:t>
            </a:r>
          </a:p>
        </p:txBody>
      </p:sp>
      <p:sp>
        <p:nvSpPr>
          <p:cNvPr id="10" name="TextBox 9">
            <a:extLst>
              <a:ext uri="{FF2B5EF4-FFF2-40B4-BE49-F238E27FC236}">
                <a16:creationId xmlns:a16="http://schemas.microsoft.com/office/drawing/2014/main" id="{519D14AD-3180-91BF-F49E-AA15B45ED1C9}"/>
              </a:ext>
            </a:extLst>
          </p:cNvPr>
          <p:cNvSpPr txBox="1"/>
          <p:nvPr/>
        </p:nvSpPr>
        <p:spPr>
          <a:xfrm>
            <a:off x="921793" y="3934182"/>
            <a:ext cx="8011179" cy="954107"/>
          </a:xfrm>
          <a:prstGeom prst="rect">
            <a:avLst/>
          </a:prstGeom>
          <a:noFill/>
        </p:spPr>
        <p:txBody>
          <a:bodyPr wrap="square">
            <a:spAutoFit/>
          </a:bodyPr>
          <a:lstStyle/>
          <a:p>
            <a:r>
              <a:rPr lang="en-US" sz="2800" b="1" dirty="0">
                <a:solidFill>
                  <a:schemeClr val="bg2"/>
                </a:solidFill>
                <a:highlight>
                  <a:srgbClr val="FFFFFF"/>
                </a:highlight>
                <a:latin typeface="Calibri" panose="020F0502020204030204" pitchFamily="34" charset="0"/>
                <a:ea typeface="Calibri" panose="020F0502020204030204" pitchFamily="34" charset="0"/>
                <a:cs typeface="Calibri" panose="020F0502020204030204" pitchFamily="34" charset="0"/>
              </a:rPr>
              <a:t>How we think: </a:t>
            </a:r>
            <a:r>
              <a:rPr lang="en-US" sz="2800" dirty="0">
                <a:solidFill>
                  <a:schemeClr val="bg2"/>
                </a:solidFill>
                <a:highlight>
                  <a:srgbClr val="FFFFFF"/>
                </a:highlight>
                <a:latin typeface="Calibri" panose="020F0502020204030204" pitchFamily="34" charset="0"/>
                <a:ea typeface="Calibri" panose="020F0502020204030204" pitchFamily="34" charset="0"/>
                <a:cs typeface="Calibri" panose="020F0502020204030204" pitchFamily="34" charset="0"/>
              </a:rPr>
              <a:t>What shifts occur in our decision-making when augmented intelligence is everywhere?</a:t>
            </a:r>
          </a:p>
        </p:txBody>
      </p:sp>
      <p:pic>
        <p:nvPicPr>
          <p:cNvPr id="11" name="Picture 10" descr="A blue and white logo&#10;&#10;Description automatically generated with medium confidence">
            <a:extLst>
              <a:ext uri="{FF2B5EF4-FFF2-40B4-BE49-F238E27FC236}">
                <a16:creationId xmlns:a16="http://schemas.microsoft.com/office/drawing/2014/main" id="{209BE451-100A-E537-AE2F-DDB51E7FC708}"/>
              </a:ext>
            </a:extLst>
          </p:cNvPr>
          <p:cNvPicPr>
            <a:picLocks noChangeAspect="1"/>
          </p:cNvPicPr>
          <p:nvPr/>
        </p:nvPicPr>
        <p:blipFill>
          <a:blip r:embed="rId4"/>
          <a:stretch>
            <a:fillRect/>
          </a:stretch>
        </p:blipFill>
        <p:spPr>
          <a:xfrm>
            <a:off x="233929" y="2374889"/>
            <a:ext cx="606039" cy="584774"/>
          </a:xfrm>
          <a:prstGeom prst="rect">
            <a:avLst/>
          </a:prstGeom>
        </p:spPr>
      </p:pic>
      <p:pic>
        <p:nvPicPr>
          <p:cNvPr id="12" name="Picture 11" descr="A group of icons of people&#10;&#10;Description automatically generated">
            <a:extLst>
              <a:ext uri="{FF2B5EF4-FFF2-40B4-BE49-F238E27FC236}">
                <a16:creationId xmlns:a16="http://schemas.microsoft.com/office/drawing/2014/main" id="{D07490B9-D341-10CF-BE9D-E6E2F509C4F0}"/>
              </a:ext>
            </a:extLst>
          </p:cNvPr>
          <p:cNvPicPr>
            <a:picLocks noChangeAspect="1"/>
          </p:cNvPicPr>
          <p:nvPr/>
        </p:nvPicPr>
        <p:blipFill>
          <a:blip r:embed="rId5"/>
          <a:stretch>
            <a:fillRect/>
          </a:stretch>
        </p:blipFill>
        <p:spPr>
          <a:xfrm>
            <a:off x="161104" y="3243890"/>
            <a:ext cx="688439" cy="501524"/>
          </a:xfrm>
          <a:prstGeom prst="rect">
            <a:avLst/>
          </a:prstGeom>
        </p:spPr>
      </p:pic>
      <p:pic>
        <p:nvPicPr>
          <p:cNvPr id="37" name="Picture 36">
            <a:extLst>
              <a:ext uri="{FF2B5EF4-FFF2-40B4-BE49-F238E27FC236}">
                <a16:creationId xmlns:a16="http://schemas.microsoft.com/office/drawing/2014/main" id="{FEB30253-C669-099C-0EA6-CA39D2FB0A51}"/>
              </a:ext>
            </a:extLst>
          </p:cNvPr>
          <p:cNvPicPr>
            <a:picLocks noChangeAspect="1"/>
          </p:cNvPicPr>
          <p:nvPr/>
        </p:nvPicPr>
        <p:blipFill>
          <a:blip r:embed="rId6"/>
          <a:srcRect l="44754" t="48969" r="46987" b="35832"/>
          <a:stretch/>
        </p:blipFill>
        <p:spPr>
          <a:xfrm>
            <a:off x="233928" y="4122598"/>
            <a:ext cx="615615" cy="675662"/>
          </a:xfrm>
          <a:prstGeom prst="rect">
            <a:avLst/>
          </a:prstGeom>
        </p:spPr>
      </p:pic>
      <p:pic>
        <p:nvPicPr>
          <p:cNvPr id="39" name="Picture 38">
            <a:extLst>
              <a:ext uri="{FF2B5EF4-FFF2-40B4-BE49-F238E27FC236}">
                <a16:creationId xmlns:a16="http://schemas.microsoft.com/office/drawing/2014/main" id="{F5F9C611-8A7A-0B8C-7E69-5BA17381EE55}"/>
              </a:ext>
            </a:extLst>
          </p:cNvPr>
          <p:cNvPicPr>
            <a:picLocks noChangeAspect="1"/>
          </p:cNvPicPr>
          <p:nvPr/>
        </p:nvPicPr>
        <p:blipFill>
          <a:blip r:embed="rId7"/>
          <a:srcRect l="43192" t="48665" r="47879" b="35832"/>
          <a:stretch/>
        </p:blipFill>
        <p:spPr>
          <a:xfrm>
            <a:off x="193904" y="1469450"/>
            <a:ext cx="645114" cy="668066"/>
          </a:xfrm>
          <a:prstGeom prst="rect">
            <a:avLst/>
          </a:prstGeom>
        </p:spPr>
      </p:pic>
    </p:spTree>
    <p:extLst>
      <p:ext uri="{BB962C8B-B14F-4D97-AF65-F5344CB8AC3E}">
        <p14:creationId xmlns:p14="http://schemas.microsoft.com/office/powerpoint/2010/main" val="33615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95F8B-9AB7-8594-6BF4-A4AFBDC799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0ACD4C-29B1-22CA-D205-0AB0E117C932}"/>
              </a:ext>
            </a:extLst>
          </p:cNvPr>
          <p:cNvSpPr>
            <a:spLocks noGrp="1"/>
          </p:cNvSpPr>
          <p:nvPr>
            <p:ph type="title"/>
          </p:nvPr>
        </p:nvSpPr>
        <p:spPr/>
        <p:txBody>
          <a:bodyPr/>
          <a:lstStyle/>
          <a:p>
            <a:r>
              <a:rPr lang="en-US" dirty="0"/>
              <a:t>Remember the big question from 2013</a:t>
            </a:r>
          </a:p>
        </p:txBody>
      </p:sp>
      <p:sp>
        <p:nvSpPr>
          <p:cNvPr id="3" name="Content Placeholder 2">
            <a:extLst>
              <a:ext uri="{FF2B5EF4-FFF2-40B4-BE49-F238E27FC236}">
                <a16:creationId xmlns:a16="http://schemas.microsoft.com/office/drawing/2014/main" id="{DE08EC33-13F4-C4E3-009F-5ACA96A4ACB1}"/>
              </a:ext>
            </a:extLst>
          </p:cNvPr>
          <p:cNvSpPr>
            <a:spLocks noGrp="1"/>
          </p:cNvSpPr>
          <p:nvPr>
            <p:ph idx="1"/>
          </p:nvPr>
        </p:nvSpPr>
        <p:spPr>
          <a:xfrm>
            <a:off x="1340936" y="1676929"/>
            <a:ext cx="6554129" cy="1144712"/>
          </a:xfrm>
        </p:spPr>
        <p:txBody>
          <a:bodyPr>
            <a:normAutofit/>
          </a:bodyPr>
          <a:lstStyle/>
          <a:p>
            <a:pPr marL="0" indent="0">
              <a:buNone/>
            </a:pPr>
            <a:r>
              <a:rPr lang="en-US" sz="2700" dirty="0"/>
              <a:t>7. What’s the franchise vs. what’s the commodity … </a:t>
            </a:r>
            <a:endParaRPr lang="en-US" dirty="0"/>
          </a:p>
          <a:p>
            <a:endParaRPr lang="en-US" dirty="0"/>
          </a:p>
        </p:txBody>
      </p:sp>
      <p:sp>
        <p:nvSpPr>
          <p:cNvPr id="4" name="Content Placeholder 2">
            <a:extLst>
              <a:ext uri="{FF2B5EF4-FFF2-40B4-BE49-F238E27FC236}">
                <a16:creationId xmlns:a16="http://schemas.microsoft.com/office/drawing/2014/main" id="{08B34467-7E60-6A41-F5BB-79ED058A8643}"/>
              </a:ext>
            </a:extLst>
          </p:cNvPr>
          <p:cNvSpPr txBox="1">
            <a:spLocks/>
          </p:cNvSpPr>
          <p:nvPr/>
        </p:nvSpPr>
        <p:spPr>
          <a:xfrm>
            <a:off x="2984801" y="2847665"/>
            <a:ext cx="6554129" cy="1144712"/>
          </a:xfrm>
          <a:prstGeom prst="rect">
            <a:avLst/>
          </a:prstGeom>
        </p:spPr>
        <p:txBody>
          <a:bodyPr vert="horz" lIns="91440" tIns="45720" rIns="91440" bIns="45720" rtlCol="0">
            <a:normAutofit/>
          </a:bodyPr>
          <a:lst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ct val="20000"/>
              </a:spcBef>
              <a:spcAft>
                <a:spcPts val="0"/>
              </a:spcAft>
              <a:buClrTx/>
              <a:buSzTx/>
              <a:buFont typeface="Arial" pitchFamily="34" charset="0"/>
              <a:buNone/>
              <a:tabLst/>
              <a:defRPr/>
            </a:pPr>
            <a:r>
              <a:rPr kumimoji="0" lang="en-US" sz="2700" b="0" i="0" u="none" strike="noStrike" kern="1200" cap="none" spc="0" normalizeH="0" baseline="0" noProof="0" dirty="0">
                <a:ln>
                  <a:noFill/>
                </a:ln>
                <a:solidFill>
                  <a:prstClr val="black"/>
                </a:solidFill>
                <a:effectLst/>
                <a:uLnTx/>
                <a:uFillTx/>
                <a:latin typeface="Calibri"/>
                <a:ea typeface="+mn-ea"/>
                <a:cs typeface="+mn-cs"/>
                <a:sym typeface="Arial"/>
              </a:rPr>
              <a:t>... in the Age of Generative AI? </a:t>
            </a:r>
            <a:endParaRPr kumimoji="0" lang="en-US" sz="2400" b="0" i="0" u="none" strike="noStrike" kern="1200" cap="none" spc="0" normalizeH="0" baseline="0" noProof="0" dirty="0">
              <a:ln>
                <a:noFill/>
              </a:ln>
              <a:solidFill>
                <a:prstClr val="black"/>
              </a:solidFill>
              <a:effectLst/>
              <a:uLnTx/>
              <a:uFillTx/>
              <a:latin typeface="Calibri"/>
              <a:ea typeface="+mn-ea"/>
              <a:cs typeface="+mn-cs"/>
              <a:sym typeface="Arial"/>
            </a:endParaRPr>
          </a:p>
          <a:p>
            <a:pPr marL="257175" marR="0" lvl="0" indent="-257175" algn="l" defTabSz="6858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sym typeface="Arial"/>
            </a:endParaRPr>
          </a:p>
        </p:txBody>
      </p:sp>
    </p:spTree>
    <p:extLst>
      <p:ext uri="{BB962C8B-B14F-4D97-AF65-F5344CB8AC3E}">
        <p14:creationId xmlns:p14="http://schemas.microsoft.com/office/powerpoint/2010/main" val="2306491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BFA628-7613-3E07-2DE2-1F36D23F02D2}"/>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5D9FC6AC-4A12-4825-8ABE-0732B8EF4D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group of people celebrating&#10;&#10;AI-generated content may be incorrect.">
            <a:extLst>
              <a:ext uri="{FF2B5EF4-FFF2-40B4-BE49-F238E27FC236}">
                <a16:creationId xmlns:a16="http://schemas.microsoft.com/office/drawing/2014/main" id="{7E438A6F-D1A8-9826-66A6-0A812409C0FF}"/>
              </a:ext>
            </a:extLst>
          </p:cNvPr>
          <p:cNvPicPr>
            <a:picLocks noChangeAspect="1"/>
          </p:cNvPicPr>
          <p:nvPr/>
        </p:nvPicPr>
        <p:blipFill>
          <a:blip r:embed="rId3"/>
          <a:srcRect r="-2" b="42187"/>
          <a:stretch/>
        </p:blipFill>
        <p:spPr>
          <a:xfrm>
            <a:off x="20" y="10"/>
            <a:ext cx="8896993" cy="51434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
        <p:nvSpPr>
          <p:cNvPr id="14" name="TextBox 13">
            <a:extLst>
              <a:ext uri="{FF2B5EF4-FFF2-40B4-BE49-F238E27FC236}">
                <a16:creationId xmlns:a16="http://schemas.microsoft.com/office/drawing/2014/main" id="{D9F69532-F230-77E0-31FF-B707AA178A67}"/>
              </a:ext>
            </a:extLst>
          </p:cNvPr>
          <p:cNvSpPr txBox="1"/>
          <p:nvPr/>
        </p:nvSpPr>
        <p:spPr>
          <a:xfrm>
            <a:off x="5397937" y="3530009"/>
            <a:ext cx="2772812" cy="1569660"/>
          </a:xfrm>
          <a:prstGeom prst="rect">
            <a:avLst/>
          </a:prstGeom>
          <a:noFill/>
        </p:spPr>
        <p:txBody>
          <a:bodyPr wrap="square" rtlCol="0">
            <a:spAutoFit/>
          </a:bodyPr>
          <a:lstStyle/>
          <a:p>
            <a:r>
              <a:rPr lang="en-US" sz="3200" b="1" dirty="0">
                <a:solidFill>
                  <a:schemeClr val="bg1"/>
                </a:solidFill>
              </a:rPr>
              <a:t>Stake your claim on being human</a:t>
            </a:r>
          </a:p>
        </p:txBody>
      </p:sp>
    </p:spTree>
    <p:extLst>
      <p:ext uri="{BB962C8B-B14F-4D97-AF65-F5344CB8AC3E}">
        <p14:creationId xmlns:p14="http://schemas.microsoft.com/office/powerpoint/2010/main" val="40023831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8A72F44-5681-537A-5031-6128C39759D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ACC5EBB-0969-BEB1-3102-A70A03644854}"/>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34AE7752-233A-2515-4F4A-41CFF2BA506A}"/>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pic>
        <p:nvPicPr>
          <p:cNvPr id="3" name="Picture 2" descr="A cover of an executive summary&#10;&#10;AI-generated content may be incorrect.">
            <a:extLst>
              <a:ext uri="{FF2B5EF4-FFF2-40B4-BE49-F238E27FC236}">
                <a16:creationId xmlns:a16="http://schemas.microsoft.com/office/drawing/2014/main" id="{17C27AE8-F8D0-34C6-6496-CD51C5E54D16}"/>
              </a:ext>
            </a:extLst>
          </p:cNvPr>
          <p:cNvPicPr>
            <a:picLocks noChangeAspect="1"/>
          </p:cNvPicPr>
          <p:nvPr/>
        </p:nvPicPr>
        <p:blipFill>
          <a:blip r:embed="rId4"/>
          <a:stretch>
            <a:fillRect/>
          </a:stretch>
        </p:blipFill>
        <p:spPr>
          <a:xfrm>
            <a:off x="2927639" y="316513"/>
            <a:ext cx="3081679" cy="3988054"/>
          </a:xfrm>
          <a:prstGeom prst="rect">
            <a:avLst/>
          </a:prstGeom>
        </p:spPr>
      </p:pic>
      <p:sp>
        <p:nvSpPr>
          <p:cNvPr id="6" name="TextBox 5">
            <a:extLst>
              <a:ext uri="{FF2B5EF4-FFF2-40B4-BE49-F238E27FC236}">
                <a16:creationId xmlns:a16="http://schemas.microsoft.com/office/drawing/2014/main" id="{31EDFD98-3793-F3A2-2F7E-F2A250183E9A}"/>
              </a:ext>
            </a:extLst>
          </p:cNvPr>
          <p:cNvSpPr txBox="1"/>
          <p:nvPr/>
        </p:nvSpPr>
        <p:spPr>
          <a:xfrm>
            <a:off x="636056" y="4519210"/>
            <a:ext cx="7871887"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131F63"/>
                </a:solidFill>
                <a:effectLst/>
                <a:uLnTx/>
                <a:uFillTx/>
                <a:latin typeface="Arial"/>
                <a:cs typeface="Arial"/>
                <a:sym typeface="Arial"/>
                <a:hlinkClick r:id="rId5">
                  <a:extLst>
                    <a:ext uri="{A12FA001-AC4F-418D-AE19-62706E023703}">
                      <ahyp:hlinkClr xmlns:ahyp="http://schemas.microsoft.com/office/drawing/2018/hyperlinkcolor" val="tx"/>
                    </a:ext>
                  </a:extLst>
                </a:hlinkClick>
              </a:rPr>
              <a:t>https://imaginingthedigitalfuture.org/reports-and-publications/being-human-in-2035/</a:t>
            </a:r>
            <a:r>
              <a:rPr kumimoji="0" lang="en-US" sz="1400" b="0" i="0" u="none" strike="noStrike" kern="0" cap="none" spc="0" normalizeH="0" baseline="0" noProof="0" dirty="0">
                <a:ln>
                  <a:noFill/>
                </a:ln>
                <a:solidFill>
                  <a:srgbClr val="131F63"/>
                </a:solidFill>
                <a:effectLst/>
                <a:uLnTx/>
                <a:uFillTx/>
                <a:latin typeface="Arial"/>
                <a:cs typeface="Arial"/>
                <a:sym typeface="Arial"/>
              </a:rPr>
              <a:t> </a:t>
            </a:r>
          </a:p>
        </p:txBody>
      </p:sp>
    </p:spTree>
    <p:extLst>
      <p:ext uri="{BB962C8B-B14F-4D97-AF65-F5344CB8AC3E}">
        <p14:creationId xmlns:p14="http://schemas.microsoft.com/office/powerpoint/2010/main" val="42679253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BC2A6D9-B11A-906E-0A91-7953E4F3A79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CFC0514-DA5A-261D-64C4-1E5CB89FE925}"/>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EEE054AE-7296-B03A-C808-F1B763DAEBFA}"/>
              </a:ext>
            </a:extLst>
          </p:cNvPr>
          <p:cNvPicPr>
            <a:picLocks noChangeAspect="1"/>
          </p:cNvPicPr>
          <p:nvPr/>
        </p:nvPicPr>
        <p:blipFill>
          <a:blip r:embed="rId3"/>
          <a:stretch>
            <a:fillRect/>
          </a:stretch>
        </p:blipFill>
        <p:spPr>
          <a:xfrm>
            <a:off x="4174949" y="126746"/>
            <a:ext cx="790157" cy="670888"/>
          </a:xfrm>
          <a:prstGeom prst="rect">
            <a:avLst/>
          </a:prstGeom>
          <a:solidFill>
            <a:schemeClr val="bg1">
              <a:alpha val="79000"/>
            </a:schemeClr>
          </a:solidFill>
        </p:spPr>
      </p:pic>
      <p:pic>
        <p:nvPicPr>
          <p:cNvPr id="3" name="Picture 2" descr="A close-up of a graph&#10;&#10;AI-generated content may be incorrect.">
            <a:extLst>
              <a:ext uri="{FF2B5EF4-FFF2-40B4-BE49-F238E27FC236}">
                <a16:creationId xmlns:a16="http://schemas.microsoft.com/office/drawing/2014/main" id="{3587BB04-8858-35A2-930A-D175B4FF5D74}"/>
              </a:ext>
            </a:extLst>
          </p:cNvPr>
          <p:cNvPicPr>
            <a:picLocks noChangeAspect="1"/>
          </p:cNvPicPr>
          <p:nvPr/>
        </p:nvPicPr>
        <p:blipFill>
          <a:blip r:embed="rId4"/>
          <a:stretch>
            <a:fillRect/>
          </a:stretch>
        </p:blipFill>
        <p:spPr>
          <a:xfrm>
            <a:off x="0" y="856763"/>
            <a:ext cx="9144000" cy="4039573"/>
          </a:xfrm>
          <a:prstGeom prst="rect">
            <a:avLst/>
          </a:prstGeom>
        </p:spPr>
      </p:pic>
    </p:spTree>
    <p:extLst>
      <p:ext uri="{BB962C8B-B14F-4D97-AF65-F5344CB8AC3E}">
        <p14:creationId xmlns:p14="http://schemas.microsoft.com/office/powerpoint/2010/main" val="38744310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63B5319-16F5-07F0-9DBE-DC0AE98CB9F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5701FE7-649E-9419-6F83-33FA769C52B6}"/>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DB7933D5-D97A-5F68-E5CF-4A7123CD1E27}"/>
              </a:ext>
            </a:extLst>
          </p:cNvPr>
          <p:cNvPicPr>
            <a:picLocks noChangeAspect="1"/>
          </p:cNvPicPr>
          <p:nvPr/>
        </p:nvPicPr>
        <p:blipFill>
          <a:blip r:embed="rId3"/>
          <a:stretch>
            <a:fillRect/>
          </a:stretch>
        </p:blipFill>
        <p:spPr>
          <a:xfrm>
            <a:off x="4174949" y="126746"/>
            <a:ext cx="790157" cy="670888"/>
          </a:xfrm>
          <a:prstGeom prst="rect">
            <a:avLst/>
          </a:prstGeom>
          <a:solidFill>
            <a:schemeClr val="bg1">
              <a:alpha val="79000"/>
            </a:schemeClr>
          </a:solidFill>
        </p:spPr>
      </p:pic>
      <p:pic>
        <p:nvPicPr>
          <p:cNvPr id="6" name="Picture 5" descr="A graph on a paper&#10;&#10;AI-generated content may be incorrect.">
            <a:extLst>
              <a:ext uri="{FF2B5EF4-FFF2-40B4-BE49-F238E27FC236}">
                <a16:creationId xmlns:a16="http://schemas.microsoft.com/office/drawing/2014/main" id="{86184618-0985-ECDC-979E-1E2D00FBB123}"/>
              </a:ext>
            </a:extLst>
          </p:cNvPr>
          <p:cNvPicPr>
            <a:picLocks noChangeAspect="1"/>
          </p:cNvPicPr>
          <p:nvPr/>
        </p:nvPicPr>
        <p:blipFill>
          <a:blip r:embed="rId4"/>
          <a:stretch>
            <a:fillRect/>
          </a:stretch>
        </p:blipFill>
        <p:spPr>
          <a:xfrm>
            <a:off x="0" y="860663"/>
            <a:ext cx="9144000" cy="3936523"/>
          </a:xfrm>
          <a:prstGeom prst="rect">
            <a:avLst/>
          </a:prstGeom>
        </p:spPr>
      </p:pic>
    </p:spTree>
    <p:extLst>
      <p:ext uri="{BB962C8B-B14F-4D97-AF65-F5344CB8AC3E}">
        <p14:creationId xmlns:p14="http://schemas.microsoft.com/office/powerpoint/2010/main" val="4023650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C0FE239-92BA-00AE-4D99-5B844DB6609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66FCFC6-D0AA-D28D-5B9B-BF30748AF0A4}"/>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B603D212-258E-2E4A-5EB5-4851176099C9}"/>
              </a:ext>
            </a:extLst>
          </p:cNvPr>
          <p:cNvPicPr>
            <a:picLocks noChangeAspect="1"/>
          </p:cNvPicPr>
          <p:nvPr/>
        </p:nvPicPr>
        <p:blipFill>
          <a:blip r:embed="rId3"/>
          <a:stretch>
            <a:fillRect/>
          </a:stretch>
        </p:blipFill>
        <p:spPr>
          <a:xfrm>
            <a:off x="4174949" y="126746"/>
            <a:ext cx="790157" cy="670888"/>
          </a:xfrm>
          <a:prstGeom prst="rect">
            <a:avLst/>
          </a:prstGeom>
          <a:solidFill>
            <a:schemeClr val="bg1">
              <a:alpha val="79000"/>
            </a:schemeClr>
          </a:solidFill>
        </p:spPr>
      </p:pic>
      <p:pic>
        <p:nvPicPr>
          <p:cNvPr id="2" name="Picture 1">
            <a:extLst>
              <a:ext uri="{FF2B5EF4-FFF2-40B4-BE49-F238E27FC236}">
                <a16:creationId xmlns:a16="http://schemas.microsoft.com/office/drawing/2014/main" id="{5231E1A6-D7B3-8469-08A6-C267866E4DE0}"/>
              </a:ext>
            </a:extLst>
          </p:cNvPr>
          <p:cNvPicPr>
            <a:picLocks noChangeAspect="1"/>
          </p:cNvPicPr>
          <p:nvPr/>
        </p:nvPicPr>
        <p:blipFill>
          <a:blip r:embed="rId4"/>
          <a:srcRect l="18244" t="42778" r="16651" b="14815"/>
          <a:stretch/>
        </p:blipFill>
        <p:spPr>
          <a:xfrm>
            <a:off x="-58817" y="1038224"/>
            <a:ext cx="9234227" cy="3533776"/>
          </a:xfrm>
          <a:prstGeom prst="rect">
            <a:avLst/>
          </a:prstGeom>
        </p:spPr>
      </p:pic>
      <p:cxnSp>
        <p:nvCxnSpPr>
          <p:cNvPr id="7" name="Straight Connector 6">
            <a:extLst>
              <a:ext uri="{FF2B5EF4-FFF2-40B4-BE49-F238E27FC236}">
                <a16:creationId xmlns:a16="http://schemas.microsoft.com/office/drawing/2014/main" id="{2078BB20-2A78-ACCE-996D-24973111B5CC}"/>
              </a:ext>
            </a:extLst>
          </p:cNvPr>
          <p:cNvCxnSpPr>
            <a:cxnSpLocks/>
          </p:cNvCxnSpPr>
          <p:nvPr/>
        </p:nvCxnSpPr>
        <p:spPr>
          <a:xfrm>
            <a:off x="537328" y="1939636"/>
            <a:ext cx="1410742"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E9E0B2E-EA01-87BB-B32C-315688958729}"/>
              </a:ext>
            </a:extLst>
          </p:cNvPr>
          <p:cNvCxnSpPr>
            <a:cxnSpLocks/>
          </p:cNvCxnSpPr>
          <p:nvPr/>
        </p:nvCxnSpPr>
        <p:spPr>
          <a:xfrm>
            <a:off x="6106539" y="3642539"/>
            <a:ext cx="1410742"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18984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EBA13C4-AC95-91AA-D600-82C2516F845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581EF76-A1A0-1890-6DDC-5661AA149CAA}"/>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8" name="Picture 7" descr="A close-up of a graph&#10;&#10;AI-generated content may be incorrect.">
            <a:extLst>
              <a:ext uri="{FF2B5EF4-FFF2-40B4-BE49-F238E27FC236}">
                <a16:creationId xmlns:a16="http://schemas.microsoft.com/office/drawing/2014/main" id="{8409A8E1-95E6-20A0-432D-61463584BD03}"/>
              </a:ext>
            </a:extLst>
          </p:cNvPr>
          <p:cNvPicPr>
            <a:picLocks noChangeAspect="1"/>
          </p:cNvPicPr>
          <p:nvPr/>
        </p:nvPicPr>
        <p:blipFill>
          <a:blip r:embed="rId3"/>
          <a:srcRect l="4224" t="20371" r="6606" b="8311"/>
          <a:stretch/>
        </p:blipFill>
        <p:spPr>
          <a:xfrm>
            <a:off x="1" y="85726"/>
            <a:ext cx="9304740" cy="4875574"/>
          </a:xfrm>
          <a:prstGeom prst="rect">
            <a:avLst/>
          </a:prstGeom>
        </p:spPr>
      </p:pic>
      <p:sp>
        <p:nvSpPr>
          <p:cNvPr id="2" name="TextBox 1">
            <a:extLst>
              <a:ext uri="{FF2B5EF4-FFF2-40B4-BE49-F238E27FC236}">
                <a16:creationId xmlns:a16="http://schemas.microsoft.com/office/drawing/2014/main" id="{C78276E7-5423-68A8-7D0B-6C8D04B609C5}"/>
              </a:ext>
            </a:extLst>
          </p:cNvPr>
          <p:cNvSpPr txBox="1"/>
          <p:nvPr/>
        </p:nvSpPr>
        <p:spPr>
          <a:xfrm>
            <a:off x="89808" y="1428748"/>
            <a:ext cx="993558" cy="738664"/>
          </a:xfrm>
          <a:prstGeom prst="rect">
            <a:avLst/>
          </a:prstGeom>
          <a:noFill/>
          <a:ln>
            <a:solidFill>
              <a:srgbClr val="FF0000"/>
            </a:solidFill>
          </a:ln>
        </p:spPr>
        <p:txBody>
          <a:bodyPr wrap="square" rtlCol="0">
            <a:spAutoFit/>
          </a:bodyPr>
          <a:lstStyle/>
          <a:p>
            <a:r>
              <a:rPr lang="en-US" dirty="0">
                <a:solidFill>
                  <a:srgbClr val="FF0000"/>
                </a:solidFill>
              </a:rPr>
              <a:t>Emotional</a:t>
            </a:r>
          </a:p>
          <a:p>
            <a:r>
              <a:rPr lang="en-US" dirty="0">
                <a:solidFill>
                  <a:srgbClr val="FF0000"/>
                </a:solidFill>
              </a:rPr>
              <a:t>Social</a:t>
            </a:r>
          </a:p>
          <a:p>
            <a:r>
              <a:rPr lang="en-US" dirty="0">
                <a:solidFill>
                  <a:srgbClr val="FF0000"/>
                </a:solidFill>
              </a:rPr>
              <a:t>Internal</a:t>
            </a:r>
          </a:p>
        </p:txBody>
      </p:sp>
      <p:sp>
        <p:nvSpPr>
          <p:cNvPr id="3" name="TextBox 2">
            <a:extLst>
              <a:ext uri="{FF2B5EF4-FFF2-40B4-BE49-F238E27FC236}">
                <a16:creationId xmlns:a16="http://schemas.microsoft.com/office/drawing/2014/main" id="{D1B488DE-75AF-9F78-6131-7CC356281807}"/>
              </a:ext>
            </a:extLst>
          </p:cNvPr>
          <p:cNvSpPr txBox="1"/>
          <p:nvPr/>
        </p:nvSpPr>
        <p:spPr>
          <a:xfrm>
            <a:off x="103061" y="4102488"/>
            <a:ext cx="1186895" cy="738664"/>
          </a:xfrm>
          <a:prstGeom prst="rect">
            <a:avLst/>
          </a:prstGeom>
          <a:noFill/>
          <a:ln>
            <a:solidFill>
              <a:srgbClr val="FF0000"/>
            </a:solidFill>
          </a:ln>
        </p:spPr>
        <p:txBody>
          <a:bodyPr wrap="square" rtlCol="0">
            <a:spAutoFit/>
          </a:bodyPr>
          <a:lstStyle/>
          <a:p>
            <a:r>
              <a:rPr lang="en-US" dirty="0">
                <a:solidFill>
                  <a:srgbClr val="FF0000"/>
                </a:solidFill>
              </a:rPr>
              <a:t>Instrumental</a:t>
            </a:r>
          </a:p>
          <a:p>
            <a:r>
              <a:rPr lang="en-US" dirty="0">
                <a:solidFill>
                  <a:srgbClr val="FF0000"/>
                </a:solidFill>
              </a:rPr>
              <a:t>External</a:t>
            </a:r>
          </a:p>
          <a:p>
            <a:r>
              <a:rPr lang="en-US" dirty="0">
                <a:solidFill>
                  <a:srgbClr val="FF0000"/>
                </a:solidFill>
              </a:rPr>
              <a:t>Actionable</a:t>
            </a:r>
          </a:p>
        </p:txBody>
      </p:sp>
    </p:spTree>
    <p:extLst>
      <p:ext uri="{BB962C8B-B14F-4D97-AF65-F5344CB8AC3E}">
        <p14:creationId xmlns:p14="http://schemas.microsoft.com/office/powerpoint/2010/main" val="2012912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82659-6A51-A2DE-43B0-AADD7BD4A48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8806091-59B0-60C3-B56C-97B96933F923}"/>
              </a:ext>
            </a:extLst>
          </p:cNvPr>
          <p:cNvSpPr txBox="1"/>
          <p:nvPr/>
        </p:nvSpPr>
        <p:spPr>
          <a:xfrm>
            <a:off x="258179" y="1302537"/>
            <a:ext cx="8395626" cy="3077766"/>
          </a:xfrm>
          <a:prstGeom prst="rect">
            <a:avLst/>
          </a:prstGeom>
          <a:noFill/>
        </p:spPr>
        <p:txBody>
          <a:bodyPr wrap="square" rtlCol="0">
            <a:spAutoFit/>
          </a:bodyPr>
          <a:lstStyle/>
          <a:p>
            <a:pPr marR="0" lvl="0">
              <a:spcAft>
                <a:spcPts val="800"/>
              </a:spcAft>
              <a:buSzPts val="1000"/>
              <a:tabLst>
                <a:tab pos="457200" algn="l"/>
              </a:tabLst>
            </a:pPr>
            <a:r>
              <a:rPr lang="en-US" sz="2200" b="1" kern="100" dirty="0">
                <a:effectLst/>
                <a:latin typeface="Aptos" panose="020B0004020202020204" pitchFamily="34" charset="0"/>
                <a:ea typeface="Aptos" panose="020B0004020202020204" pitchFamily="34" charset="0"/>
                <a:cs typeface="Times New Roman" panose="02020603050405020304" pitchFamily="18" charset="0"/>
              </a:rPr>
              <a:t>What is AI better at? What can humans be freed to do?</a:t>
            </a:r>
          </a:p>
          <a:p>
            <a:pPr marR="0" lvl="0">
              <a:spcAft>
                <a:spcPts val="800"/>
              </a:spcAft>
              <a:buSzPts val="1000"/>
              <a:tabLst>
                <a:tab pos="457200" algn="l"/>
              </a:tabLst>
            </a:pPr>
            <a:r>
              <a:rPr lang="en-US" sz="2200" b="1" kern="100" dirty="0">
                <a:latin typeface="Aptos" panose="020B0004020202020204" pitchFamily="34" charset="0"/>
                <a:ea typeface="Aptos" panose="020B0004020202020204" pitchFamily="34" charset="0"/>
                <a:cs typeface="Times New Roman" panose="02020603050405020304" pitchFamily="18" charset="0"/>
              </a:rPr>
              <a:t>----- answering basic patron reference questions </a:t>
            </a:r>
          </a:p>
          <a:p>
            <a:pPr marR="0" lvl="0">
              <a:spcAft>
                <a:spcPts val="800"/>
              </a:spcAft>
              <a:buSzPts val="1000"/>
              <a:tabLst>
                <a:tab pos="457200" algn="l"/>
              </a:tabLst>
            </a:pPr>
            <a:r>
              <a:rPr lang="en-US" sz="2200" b="1" kern="100" dirty="0">
                <a:latin typeface="Aptos" panose="020B0004020202020204" pitchFamily="34" charset="0"/>
                <a:ea typeface="Aptos" panose="020B0004020202020204" pitchFamily="34" charset="0"/>
                <a:cs typeface="Times New Roman" panose="02020603050405020304" pitchFamily="18" charset="0"/>
              </a:rPr>
              <a:t>----- routine circulation and scheduling chores</a:t>
            </a:r>
          </a:p>
          <a:p>
            <a:pPr marR="0" lvl="0">
              <a:spcAft>
                <a:spcPts val="800"/>
              </a:spcAft>
              <a:buSzPts val="1000"/>
              <a:tabLst>
                <a:tab pos="457200" algn="l"/>
              </a:tabLst>
            </a:pPr>
            <a:r>
              <a:rPr lang="en-US" sz="2200" b="1" kern="100" dirty="0">
                <a:latin typeface="Aptos" panose="020B0004020202020204" pitchFamily="34" charset="0"/>
                <a:ea typeface="Aptos" panose="020B0004020202020204" pitchFamily="34" charset="0"/>
                <a:cs typeface="Times New Roman" panose="02020603050405020304" pitchFamily="18" charset="0"/>
              </a:rPr>
              <a:t>----- basic marketing</a:t>
            </a:r>
          </a:p>
          <a:p>
            <a:pPr lvl="6">
              <a:spcAft>
                <a:spcPts val="800"/>
              </a:spcAft>
              <a:buSzPts val="1000"/>
              <a:tabLst>
                <a:tab pos="457200" algn="l"/>
              </a:tabLst>
            </a:pPr>
            <a:r>
              <a:rPr lang="en-US" sz="2200" b="1" kern="100" dirty="0">
                <a:effectLst/>
                <a:latin typeface="Aptos" panose="020B0004020202020204" pitchFamily="34" charset="0"/>
                <a:ea typeface="Aptos" panose="020B0004020202020204" pitchFamily="34" charset="0"/>
                <a:cs typeface="Times New Roman" panose="02020603050405020304" pitchFamily="18" charset="0"/>
              </a:rPr>
              <a:t>----- cataloguing materials</a:t>
            </a:r>
          </a:p>
          <a:p>
            <a:pPr lvl="6">
              <a:spcAft>
                <a:spcPts val="800"/>
              </a:spcAft>
              <a:buSzPts val="1000"/>
              <a:tabLst>
                <a:tab pos="457200" algn="l"/>
              </a:tabLst>
            </a:pPr>
            <a:r>
              <a:rPr lang="en-US" sz="2200" b="1" kern="100" dirty="0">
                <a:latin typeface="Aptos" panose="020B0004020202020204" pitchFamily="34" charset="0"/>
                <a:ea typeface="Aptos" panose="020B0004020202020204" pitchFamily="34" charset="0"/>
                <a:cs typeface="Times New Roman" panose="02020603050405020304" pitchFamily="18" charset="0"/>
              </a:rPr>
              <a:t>----- performance metrics for collections and patrons</a:t>
            </a:r>
          </a:p>
          <a:p>
            <a:pPr lvl="6">
              <a:spcAft>
                <a:spcPts val="800"/>
              </a:spcAft>
              <a:buSzPts val="1000"/>
              <a:tabLst>
                <a:tab pos="457200" algn="l"/>
              </a:tabLst>
            </a:pPr>
            <a:r>
              <a:rPr lang="en-US" sz="2200" b="1" kern="100" dirty="0">
                <a:effectLst/>
                <a:latin typeface="Aptos" panose="020B0004020202020204" pitchFamily="34" charset="0"/>
                <a:ea typeface="Aptos" panose="020B0004020202020204" pitchFamily="34" charset="0"/>
                <a:cs typeface="Times New Roman" panose="02020603050405020304" pitchFamily="18" charset="0"/>
              </a:rPr>
              <a:t>----- others? </a:t>
            </a:r>
          </a:p>
        </p:txBody>
      </p:sp>
      <p:sp>
        <p:nvSpPr>
          <p:cNvPr id="4" name="Rectangle 3">
            <a:extLst>
              <a:ext uri="{FF2B5EF4-FFF2-40B4-BE49-F238E27FC236}">
                <a16:creationId xmlns:a16="http://schemas.microsoft.com/office/drawing/2014/main" id="{A42611BA-1C9F-16C4-AEF3-CD7399576A30}"/>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6" name="Picture 5" descr="A black background with white text&#10;&#10;Description automatically generated">
            <a:extLst>
              <a:ext uri="{FF2B5EF4-FFF2-40B4-BE49-F238E27FC236}">
                <a16:creationId xmlns:a16="http://schemas.microsoft.com/office/drawing/2014/main" id="{2384F3D7-D645-0856-3FCC-290107B0DB84}"/>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sp>
        <p:nvSpPr>
          <p:cNvPr id="5" name="TextBox 4">
            <a:extLst>
              <a:ext uri="{FF2B5EF4-FFF2-40B4-BE49-F238E27FC236}">
                <a16:creationId xmlns:a16="http://schemas.microsoft.com/office/drawing/2014/main" id="{749EE3E1-E882-034C-48B3-97DA7AB90433}"/>
              </a:ext>
            </a:extLst>
          </p:cNvPr>
          <p:cNvSpPr txBox="1"/>
          <p:nvPr/>
        </p:nvSpPr>
        <p:spPr>
          <a:xfrm>
            <a:off x="168868" y="44118"/>
            <a:ext cx="8484937" cy="954107"/>
          </a:xfrm>
          <a:prstGeom prst="rect">
            <a:avLst/>
          </a:prstGeom>
          <a:gradFill flip="none" rotWithShape="1">
            <a:gsLst>
              <a:gs pos="29000">
                <a:schemeClr val="bg1">
                  <a:alpha val="64844"/>
                </a:schemeClr>
              </a:gs>
              <a:gs pos="100000">
                <a:schemeClr val="dk2">
                  <a:alpha val="7949"/>
                </a:schemeClr>
              </a:gs>
              <a:gs pos="100000">
                <a:schemeClr val="lt1"/>
              </a:gs>
            </a:gsLst>
            <a:lin ang="0" scaled="1"/>
            <a:tileRect/>
          </a:gra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sym typeface="Arial"/>
              </a:rPr>
              <a:t>Roles for libraries</a:t>
            </a:r>
          </a:p>
          <a:p>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Reimagine how services and roles can be divided</a:t>
            </a:r>
            <a:endParaRPr kumimoji="0" lang="en-US" sz="3200" b="1"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23148922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80431-20AA-DBC5-40A5-6CA895439F4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FFBCE7B-5BED-58F2-73BC-C9BCEFACAF03}"/>
              </a:ext>
            </a:extLst>
          </p:cNvPr>
          <p:cNvSpPr txBox="1"/>
          <p:nvPr/>
        </p:nvSpPr>
        <p:spPr>
          <a:xfrm>
            <a:off x="258179" y="1302537"/>
            <a:ext cx="8395626" cy="2932791"/>
          </a:xfrm>
          <a:prstGeom prst="rect">
            <a:avLst/>
          </a:prstGeom>
          <a:noFill/>
        </p:spPr>
        <p:txBody>
          <a:bodyPr wrap="square" rtlCol="0">
            <a:sp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Offer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AI literacy workshops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covering how AI works, data privacy, algorithmic bias, and ethical considerations.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Curate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AI explainer materials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tailored to different age groups and learning levels.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Provide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open access to AI experimentation tools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(e.g., LLM interfaces, coding sandboxes, chatbot demos) with human guides.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Develop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train-the-trainer models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to help educators, librarians, and community leaders bring AI education to their networks.</a:t>
            </a:r>
          </a:p>
        </p:txBody>
      </p:sp>
      <p:sp>
        <p:nvSpPr>
          <p:cNvPr id="4" name="Rectangle 3">
            <a:extLst>
              <a:ext uri="{FF2B5EF4-FFF2-40B4-BE49-F238E27FC236}">
                <a16:creationId xmlns:a16="http://schemas.microsoft.com/office/drawing/2014/main" id="{1384103C-7E00-775A-6525-4BA57567D4F8}"/>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6" name="Picture 5" descr="A black background with white text&#10;&#10;Description automatically generated">
            <a:extLst>
              <a:ext uri="{FF2B5EF4-FFF2-40B4-BE49-F238E27FC236}">
                <a16:creationId xmlns:a16="http://schemas.microsoft.com/office/drawing/2014/main" id="{82A31633-ED21-9983-6750-937E088F9323}"/>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sp>
        <p:nvSpPr>
          <p:cNvPr id="5" name="TextBox 4">
            <a:extLst>
              <a:ext uri="{FF2B5EF4-FFF2-40B4-BE49-F238E27FC236}">
                <a16:creationId xmlns:a16="http://schemas.microsoft.com/office/drawing/2014/main" id="{CECC5495-A8AB-EEB1-C0FF-D188142DF36D}"/>
              </a:ext>
            </a:extLst>
          </p:cNvPr>
          <p:cNvSpPr txBox="1"/>
          <p:nvPr/>
        </p:nvSpPr>
        <p:spPr>
          <a:xfrm>
            <a:off x="168868" y="44118"/>
            <a:ext cx="8484937" cy="954107"/>
          </a:xfrm>
          <a:prstGeom prst="rect">
            <a:avLst/>
          </a:prstGeom>
          <a:gradFill flip="none" rotWithShape="1">
            <a:gsLst>
              <a:gs pos="29000">
                <a:schemeClr val="bg1">
                  <a:alpha val="64844"/>
                </a:schemeClr>
              </a:gs>
              <a:gs pos="100000">
                <a:schemeClr val="dk2">
                  <a:alpha val="7949"/>
                </a:schemeClr>
              </a:gs>
              <a:gs pos="100000">
                <a:schemeClr val="lt1"/>
              </a:gs>
            </a:gsLst>
            <a:lin ang="0" scaled="1"/>
            <a:tileRect/>
          </a:gra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sym typeface="Arial"/>
              </a:rPr>
              <a:t>Roles for libraries</a:t>
            </a:r>
          </a:p>
          <a:p>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Centers for AI literacy and digital empowerment</a:t>
            </a:r>
            <a:endParaRPr kumimoji="0" lang="en-US" sz="3200" b="1"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6009836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7707B-5B72-17D9-55A0-B9FB195F548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F8CB475-EC40-B882-5554-672980E6D28D}"/>
              </a:ext>
            </a:extLst>
          </p:cNvPr>
          <p:cNvSpPr txBox="1"/>
          <p:nvPr/>
        </p:nvSpPr>
        <p:spPr>
          <a:xfrm>
            <a:off x="258179" y="1302537"/>
            <a:ext cx="8395626" cy="3353931"/>
          </a:xfrm>
          <a:prstGeom prst="rect">
            <a:avLst/>
          </a:prstGeom>
          <a:noFill/>
        </p:spPr>
        <p:txBody>
          <a:bodyPr wrap="square" rtlCol="0">
            <a:sp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dirty="0">
                <a:latin typeface="Aptos" panose="020B0004020202020204" pitchFamily="34" charset="0"/>
                <a:ea typeface="Aptos" panose="020B0004020202020204" pitchFamily="34" charset="0"/>
                <a:cs typeface="Times New Roman" panose="02020603050405020304" pitchFamily="18" charset="0"/>
              </a:rPr>
              <a:t>Place special emphasis on </a:t>
            </a:r>
            <a:r>
              <a:rPr lang="en-US" sz="1800" b="1" kern="100" dirty="0">
                <a:latin typeface="Aptos" panose="020B0004020202020204" pitchFamily="34" charset="0"/>
                <a:ea typeface="Aptos" panose="020B0004020202020204" pitchFamily="34" charset="0"/>
                <a:cs typeface="Times New Roman" panose="02020603050405020304" pitchFamily="18" charset="0"/>
              </a:rPr>
              <a:t>aiding workers</a:t>
            </a:r>
            <a:r>
              <a:rPr lang="en-US" sz="1800" kern="100" dirty="0">
                <a:latin typeface="Aptos" panose="020B0004020202020204" pitchFamily="34" charset="0"/>
                <a:ea typeface="Aptos" panose="020B0004020202020204" pitchFamily="34" charset="0"/>
                <a:cs typeface="Times New Roman" panose="02020603050405020304" pitchFamily="18" charset="0"/>
              </a:rPr>
              <a:t> during a time of massive labor force transition. </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Develop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personalized learning, coaching, mentoring </a:t>
            </a:r>
            <a:r>
              <a:rPr lang="en-US" sz="1800" kern="100" dirty="0">
                <a:latin typeface="Aptos" panose="020B0004020202020204" pitchFamily="34" charset="0"/>
                <a:ea typeface="Aptos" panose="020B0004020202020204" pitchFamily="34" charset="0"/>
                <a:cs typeface="Times New Roman" panose="02020603050405020304" pitchFamily="18" charset="0"/>
              </a:rPr>
              <a:t>services.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Offer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co-working spaces with AI assistants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where patrons can get help drafting documents, coding, researching, or brainstorming.</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Host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design-thinking labs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where citizens co-create ideas and solutions alongside AI systems and librarians.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Provide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maker spaces and digital studios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with AI-enhanced creative tools (e.g., music generation, graphic design, storytelling).</a:t>
            </a:r>
          </a:p>
        </p:txBody>
      </p:sp>
      <p:sp>
        <p:nvSpPr>
          <p:cNvPr id="4" name="Rectangle 3">
            <a:extLst>
              <a:ext uri="{FF2B5EF4-FFF2-40B4-BE49-F238E27FC236}">
                <a16:creationId xmlns:a16="http://schemas.microsoft.com/office/drawing/2014/main" id="{43B125D9-B9CE-5404-C203-D1688A0A461A}"/>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6" name="Picture 5" descr="A black background with white text&#10;&#10;Description automatically generated">
            <a:extLst>
              <a:ext uri="{FF2B5EF4-FFF2-40B4-BE49-F238E27FC236}">
                <a16:creationId xmlns:a16="http://schemas.microsoft.com/office/drawing/2014/main" id="{0AC9C642-3DC5-A7A9-96AD-772CFA99C621}"/>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sp>
        <p:nvSpPr>
          <p:cNvPr id="5" name="TextBox 4">
            <a:extLst>
              <a:ext uri="{FF2B5EF4-FFF2-40B4-BE49-F238E27FC236}">
                <a16:creationId xmlns:a16="http://schemas.microsoft.com/office/drawing/2014/main" id="{20146F26-2053-986E-7C20-A02BB95EF4BA}"/>
              </a:ext>
            </a:extLst>
          </p:cNvPr>
          <p:cNvSpPr txBox="1"/>
          <p:nvPr/>
        </p:nvSpPr>
        <p:spPr>
          <a:xfrm>
            <a:off x="168868" y="44118"/>
            <a:ext cx="8484937" cy="954107"/>
          </a:xfrm>
          <a:prstGeom prst="rect">
            <a:avLst/>
          </a:prstGeom>
          <a:gradFill flip="none" rotWithShape="1">
            <a:gsLst>
              <a:gs pos="29000">
                <a:schemeClr val="bg1">
                  <a:alpha val="64844"/>
                </a:schemeClr>
              </a:gs>
              <a:gs pos="100000">
                <a:schemeClr val="dk2">
                  <a:alpha val="7949"/>
                </a:schemeClr>
              </a:gs>
              <a:gs pos="100000">
                <a:schemeClr val="lt1"/>
              </a:gs>
            </a:gsLst>
            <a:lin ang="0" scaled="1"/>
            <a:tileRect/>
          </a:gra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sym typeface="Arial"/>
              </a:rPr>
              <a:t>Roles for libraries</a:t>
            </a:r>
          </a:p>
          <a:p>
            <a:r>
              <a:rPr lang="en-US" sz="24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Transform libraries into human-AI </a:t>
            </a:r>
            <a:r>
              <a:rPr lang="en-US" sz="2400" kern="100" dirty="0">
                <a:solidFill>
                  <a:schemeClr val="tx1"/>
                </a:solidFill>
                <a:latin typeface="Calibri" panose="020F0502020204030204" pitchFamily="34" charset="0"/>
                <a:ea typeface="Calibri" panose="020F0502020204030204" pitchFamily="34" charset="0"/>
                <a:cs typeface="Calibri" panose="020F0502020204030204" pitchFamily="34" charset="0"/>
              </a:rPr>
              <a:t>c</a:t>
            </a:r>
            <a:r>
              <a:rPr lang="en-US" sz="24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ollaboration </a:t>
            </a:r>
            <a:r>
              <a:rPr lang="en-US" sz="2400" kern="100" dirty="0">
                <a:solidFill>
                  <a:schemeClr val="tx1"/>
                </a:solidFill>
                <a:latin typeface="Calibri" panose="020F0502020204030204" pitchFamily="34" charset="0"/>
                <a:ea typeface="Calibri" panose="020F0502020204030204" pitchFamily="34" charset="0"/>
                <a:cs typeface="Calibri" panose="020F0502020204030204" pitchFamily="34" charset="0"/>
              </a:rPr>
              <a:t>s</a:t>
            </a:r>
            <a:r>
              <a:rPr lang="en-US" sz="24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paces</a:t>
            </a:r>
          </a:p>
        </p:txBody>
      </p:sp>
    </p:spTree>
    <p:extLst>
      <p:ext uri="{BB962C8B-B14F-4D97-AF65-F5344CB8AC3E}">
        <p14:creationId xmlns:p14="http://schemas.microsoft.com/office/powerpoint/2010/main" val="42872497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AFCDD-791D-3F35-4277-57EE4905649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AC707ED-2728-3EBC-8FDC-BD9DAB628B47}"/>
              </a:ext>
            </a:extLst>
          </p:cNvPr>
          <p:cNvSpPr txBox="1"/>
          <p:nvPr/>
        </p:nvSpPr>
        <p:spPr>
          <a:xfrm>
            <a:off x="258179" y="1302537"/>
            <a:ext cx="8395626" cy="2932791"/>
          </a:xfrm>
          <a:prstGeom prst="rect">
            <a:avLst/>
          </a:prstGeom>
          <a:noFill/>
        </p:spPr>
        <p:txBody>
          <a:bodyPr wrap="square" rtlCol="0">
            <a:sp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dirty="0">
                <a:latin typeface="Aptos" panose="020B0004020202020204" pitchFamily="34" charset="0"/>
                <a:ea typeface="Aptos" panose="020B0004020202020204" pitchFamily="34" charset="0"/>
                <a:cs typeface="Times New Roman" panose="02020603050405020304" pitchFamily="18" charset="0"/>
              </a:rPr>
              <a:t>Serve as </a:t>
            </a:r>
            <a:r>
              <a:rPr lang="en-US" sz="1800" b="1" kern="100" dirty="0">
                <a:latin typeface="Aptos" panose="020B0004020202020204" pitchFamily="34" charset="0"/>
                <a:ea typeface="Aptos" panose="020B0004020202020204" pitchFamily="34" charset="0"/>
                <a:cs typeface="Times New Roman" panose="02020603050405020304" pitchFamily="18" charset="0"/>
              </a:rPr>
              <a:t>“experience orchestrators” </a:t>
            </a:r>
            <a:r>
              <a:rPr lang="en-US" sz="1800" kern="100" dirty="0">
                <a:latin typeface="Aptos" panose="020B0004020202020204" pitchFamily="34" charset="0"/>
                <a:ea typeface="Aptos" panose="020B0004020202020204" pitchFamily="34" charset="0"/>
                <a:cs typeface="Times New Roman" panose="02020603050405020304" pitchFamily="18" charset="0"/>
              </a:rPr>
              <a:t>of learning and engagement </a:t>
            </a:r>
            <a:r>
              <a:rPr lang="en-US" sz="1800" kern="100">
                <a:latin typeface="Aptos" panose="020B0004020202020204" pitchFamily="34" charset="0"/>
                <a:ea typeface="Aptos" panose="020B0004020202020204" pitchFamily="34" charset="0"/>
                <a:cs typeface="Times New Roman" panose="02020603050405020304" pitchFamily="18" charset="0"/>
              </a:rPr>
              <a:t>with media.</a:t>
            </a:r>
            <a:endParaRPr lang="en-US" sz="1800" kern="100" dirty="0">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dirty="0">
                <a:latin typeface="Aptos" panose="020B0004020202020204" pitchFamily="34" charset="0"/>
                <a:ea typeface="Aptos" panose="020B0004020202020204" pitchFamily="34" charset="0"/>
                <a:cs typeface="Times New Roman" panose="02020603050405020304" pitchFamily="18" charset="0"/>
              </a:rPr>
              <a:t>Become </a:t>
            </a:r>
            <a:r>
              <a:rPr lang="en-US" sz="1800" b="1" kern="100" dirty="0">
                <a:latin typeface="Aptos" panose="020B0004020202020204" pitchFamily="34" charset="0"/>
                <a:ea typeface="Aptos" panose="020B0004020202020204" pitchFamily="34" charset="0"/>
                <a:cs typeface="Times New Roman" panose="02020603050405020304" pitchFamily="18" charset="0"/>
              </a:rPr>
              <a:t>community ethnographers</a:t>
            </a:r>
            <a:r>
              <a:rPr lang="en-US" sz="1800" kern="100" dirty="0">
                <a:latin typeface="Aptos" panose="020B0004020202020204" pitchFamily="34" charset="0"/>
                <a:ea typeface="Aptos" panose="020B0004020202020204" pitchFamily="34" charset="0"/>
                <a:cs typeface="Times New Roman" panose="02020603050405020304" pitchFamily="18" charset="0"/>
              </a:rPr>
              <a:t>.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Develop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digital archives of oral histories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community narratives, and underrepresented voices to feed more inclusive AI training sets.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Use AI to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augment digital preservation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(e.g., repairing old documents, organizing historical material) without losing human curatorial control.</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Partner with artists and scholars to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document and reflect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on society’s evolving relationship with AI.</a:t>
            </a:r>
          </a:p>
        </p:txBody>
      </p:sp>
      <p:sp>
        <p:nvSpPr>
          <p:cNvPr id="4" name="Rectangle 3">
            <a:extLst>
              <a:ext uri="{FF2B5EF4-FFF2-40B4-BE49-F238E27FC236}">
                <a16:creationId xmlns:a16="http://schemas.microsoft.com/office/drawing/2014/main" id="{D6C41F0B-E0CB-62E9-15E7-2BB12E107B3D}"/>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6" name="Picture 5" descr="A black background with white text&#10;&#10;Description automatically generated">
            <a:extLst>
              <a:ext uri="{FF2B5EF4-FFF2-40B4-BE49-F238E27FC236}">
                <a16:creationId xmlns:a16="http://schemas.microsoft.com/office/drawing/2014/main" id="{EBB6FC99-5477-C813-8381-585C747E1A19}"/>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sp>
        <p:nvSpPr>
          <p:cNvPr id="5" name="TextBox 4">
            <a:extLst>
              <a:ext uri="{FF2B5EF4-FFF2-40B4-BE49-F238E27FC236}">
                <a16:creationId xmlns:a16="http://schemas.microsoft.com/office/drawing/2014/main" id="{0717A13E-95E5-7E89-3274-4AB0AD012F2F}"/>
              </a:ext>
            </a:extLst>
          </p:cNvPr>
          <p:cNvSpPr txBox="1"/>
          <p:nvPr/>
        </p:nvSpPr>
        <p:spPr>
          <a:xfrm>
            <a:off x="168868" y="44118"/>
            <a:ext cx="8484937" cy="954107"/>
          </a:xfrm>
          <a:prstGeom prst="rect">
            <a:avLst/>
          </a:prstGeom>
          <a:gradFill flip="none" rotWithShape="1">
            <a:gsLst>
              <a:gs pos="29000">
                <a:schemeClr val="bg1">
                  <a:alpha val="64844"/>
                </a:schemeClr>
              </a:gs>
              <a:gs pos="100000">
                <a:schemeClr val="dk2">
                  <a:alpha val="7949"/>
                </a:schemeClr>
              </a:gs>
              <a:gs pos="100000">
                <a:schemeClr val="lt1"/>
              </a:gs>
            </a:gsLst>
            <a:lin ang="0" scaled="1"/>
            <a:tileRect/>
          </a:gra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sym typeface="Arial"/>
              </a:rPr>
              <a:t>Roles for libraries</a:t>
            </a:r>
          </a:p>
          <a:p>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Preserve human </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m</a:t>
            </a: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emory and cultural </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c</a:t>
            </a: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ontext</a:t>
            </a:r>
            <a:endParaRPr lang="en-US" sz="24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690519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9F928-9416-A2F2-C2BB-A365931D5C9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33A3FF7-18D3-E95D-9522-054CC59579A2}"/>
              </a:ext>
            </a:extLst>
          </p:cNvPr>
          <p:cNvSpPr txBox="1"/>
          <p:nvPr/>
        </p:nvSpPr>
        <p:spPr>
          <a:xfrm>
            <a:off x="258179" y="1302537"/>
            <a:ext cx="8395626" cy="2193101"/>
          </a:xfrm>
          <a:prstGeom prst="rect">
            <a:avLst/>
          </a:prstGeom>
          <a:noFill/>
        </p:spPr>
        <p:txBody>
          <a:bodyPr wrap="square" rtlCol="0">
            <a:sp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Calibri" panose="020F0502020204030204" pitchFamily="34" charset="0"/>
                <a:cs typeface="Times New Roman" panose="02020603050405020304" pitchFamily="18" charset="0"/>
              </a:rPr>
              <a:t>Reinforce the library’s role as a </a:t>
            </a:r>
            <a:r>
              <a:rPr lang="en-US" sz="1800" b="1" kern="100" dirty="0">
                <a:effectLst/>
                <a:latin typeface="Aptos" panose="020B0004020202020204" pitchFamily="34" charset="0"/>
                <a:ea typeface="Calibri" panose="020F0502020204030204" pitchFamily="34" charset="0"/>
                <a:cs typeface="Times New Roman" panose="02020603050405020304" pitchFamily="18" charset="0"/>
              </a:rPr>
              <a:t>truth filter</a:t>
            </a:r>
            <a:r>
              <a:rPr lang="en-US" sz="1800" kern="100" dirty="0">
                <a:effectLst/>
                <a:latin typeface="Aptos" panose="020B0004020202020204" pitchFamily="34" charset="0"/>
                <a:ea typeface="Calibri" panose="020F0502020204030204" pitchFamily="34" charset="0"/>
                <a:cs typeface="Times New Roman" panose="02020603050405020304" pitchFamily="18" charset="0"/>
              </a:rPr>
              <a:t> by curating vetted content, teaching fact-checking, and offering media literacy programs.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Calibri" panose="020F0502020204030204" pitchFamily="34" charset="0"/>
                <a:cs typeface="Times New Roman" panose="02020603050405020304" pitchFamily="18" charset="0"/>
              </a:rPr>
              <a:t>Partner with academic institutions to </a:t>
            </a:r>
            <a:r>
              <a:rPr lang="en-US" sz="1800" b="1" kern="100" dirty="0">
                <a:effectLst/>
                <a:latin typeface="Aptos" panose="020B0004020202020204" pitchFamily="34" charset="0"/>
                <a:ea typeface="Calibri" panose="020F0502020204030204" pitchFamily="34" charset="0"/>
                <a:cs typeface="Times New Roman" panose="02020603050405020304" pitchFamily="18" charset="0"/>
              </a:rPr>
              <a:t>preserve and elevate human-authored knowledge</a:t>
            </a:r>
            <a:r>
              <a:rPr lang="en-US" sz="1800" kern="100" dirty="0">
                <a:effectLst/>
                <a:latin typeface="Aptos" panose="020B0004020202020204" pitchFamily="34" charset="0"/>
                <a:ea typeface="Calibri" panose="020F0502020204030204" pitchFamily="34" charset="0"/>
                <a:cs typeface="Times New Roman" panose="02020603050405020304" pitchFamily="18" charset="0"/>
              </a:rPr>
              <a:t> that could otherwise be drowned out by AI-generated noise.</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Calibri" panose="020F0502020204030204" pitchFamily="34" charset="0"/>
                <a:cs typeface="Times New Roman" panose="02020603050405020304" pitchFamily="18" charset="0"/>
              </a:rPr>
              <a:t>Develop and maintain </a:t>
            </a:r>
            <a:r>
              <a:rPr lang="en-US" sz="1800" b="1" kern="100" dirty="0">
                <a:effectLst/>
                <a:latin typeface="Aptos" panose="020B0004020202020204" pitchFamily="34" charset="0"/>
                <a:ea typeface="Calibri" panose="020F0502020204030204" pitchFamily="34" charset="0"/>
                <a:cs typeface="Times New Roman" panose="02020603050405020304" pitchFamily="18" charset="0"/>
              </a:rPr>
              <a:t>hybrid knowledge systems</a:t>
            </a:r>
            <a:r>
              <a:rPr lang="en-US" sz="1800" kern="100" dirty="0">
                <a:effectLst/>
                <a:latin typeface="Aptos" panose="020B0004020202020204" pitchFamily="34" charset="0"/>
                <a:ea typeface="Calibri" panose="020F0502020204030204" pitchFamily="34" charset="0"/>
                <a:cs typeface="Times New Roman" panose="02020603050405020304" pitchFamily="18" charset="0"/>
              </a:rPr>
              <a:t> where AI recommendations are moderated by human librarians, enhancing trust.</a:t>
            </a:r>
          </a:p>
        </p:txBody>
      </p:sp>
      <p:sp>
        <p:nvSpPr>
          <p:cNvPr id="4" name="Rectangle 3">
            <a:extLst>
              <a:ext uri="{FF2B5EF4-FFF2-40B4-BE49-F238E27FC236}">
                <a16:creationId xmlns:a16="http://schemas.microsoft.com/office/drawing/2014/main" id="{BF011A7B-E722-24D6-9F32-FDAB99B1A7FE}"/>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6" name="Picture 5" descr="A black background with white text&#10;&#10;Description automatically generated">
            <a:extLst>
              <a:ext uri="{FF2B5EF4-FFF2-40B4-BE49-F238E27FC236}">
                <a16:creationId xmlns:a16="http://schemas.microsoft.com/office/drawing/2014/main" id="{FDECF81E-4833-DCAB-6BF1-60489DCFABF0}"/>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sp>
        <p:nvSpPr>
          <p:cNvPr id="5" name="TextBox 4">
            <a:extLst>
              <a:ext uri="{FF2B5EF4-FFF2-40B4-BE49-F238E27FC236}">
                <a16:creationId xmlns:a16="http://schemas.microsoft.com/office/drawing/2014/main" id="{A5F0F5F8-63FB-4EDF-0B8B-A6314CE660B6}"/>
              </a:ext>
            </a:extLst>
          </p:cNvPr>
          <p:cNvSpPr txBox="1"/>
          <p:nvPr/>
        </p:nvSpPr>
        <p:spPr>
          <a:xfrm>
            <a:off x="168868" y="44118"/>
            <a:ext cx="8484937" cy="954107"/>
          </a:xfrm>
          <a:prstGeom prst="rect">
            <a:avLst/>
          </a:prstGeom>
          <a:gradFill flip="none" rotWithShape="1">
            <a:gsLst>
              <a:gs pos="29000">
                <a:schemeClr val="bg1">
                  <a:alpha val="64844"/>
                </a:schemeClr>
              </a:gs>
              <a:gs pos="100000">
                <a:schemeClr val="dk2">
                  <a:alpha val="7949"/>
                </a:schemeClr>
              </a:gs>
              <a:gs pos="100000">
                <a:schemeClr val="lt1"/>
              </a:gs>
            </a:gsLst>
            <a:lin ang="0" scaled="1"/>
            <a:tileRect/>
          </a:gra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sym typeface="Arial"/>
              </a:rPr>
              <a:t>Roles for libraries</a:t>
            </a:r>
          </a:p>
          <a:p>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Curate trustworthy, human-vetted </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k</a:t>
            </a: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nowledge </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s</a:t>
            </a: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ystems</a:t>
            </a:r>
            <a:endParaRPr kumimoji="0" lang="en-US" sz="2400" b="1"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7642280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C1453-355A-3A58-39A2-7134DD8DAB4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FBA11BA-1B13-642F-2A04-04C08DF7F614}"/>
              </a:ext>
            </a:extLst>
          </p:cNvPr>
          <p:cNvSpPr txBox="1"/>
          <p:nvPr/>
        </p:nvSpPr>
        <p:spPr>
          <a:xfrm>
            <a:off x="258179" y="1302537"/>
            <a:ext cx="8395626" cy="2193101"/>
          </a:xfrm>
          <a:prstGeom prst="rect">
            <a:avLst/>
          </a:prstGeom>
          <a:noFill/>
        </p:spPr>
        <p:txBody>
          <a:bodyPr wrap="square" rtlCol="0">
            <a:sp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Advocate for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transparent, open-source, and community-governed AI systems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Provide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public briefings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on AI policy, surveillance, and the risks of bias in algorithmic decision-making.</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Build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data privacy literacy programs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and offer privacy-enhancing digital tools to protect patrons.</a:t>
            </a:r>
          </a:p>
        </p:txBody>
      </p:sp>
      <p:sp>
        <p:nvSpPr>
          <p:cNvPr id="4" name="Rectangle 3">
            <a:extLst>
              <a:ext uri="{FF2B5EF4-FFF2-40B4-BE49-F238E27FC236}">
                <a16:creationId xmlns:a16="http://schemas.microsoft.com/office/drawing/2014/main" id="{B2ACA831-BAD0-B103-0B3C-967018E58914}"/>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6" name="Picture 5" descr="A black background with white text&#10;&#10;Description automatically generated">
            <a:extLst>
              <a:ext uri="{FF2B5EF4-FFF2-40B4-BE49-F238E27FC236}">
                <a16:creationId xmlns:a16="http://schemas.microsoft.com/office/drawing/2014/main" id="{A4F9E125-D234-87AB-3DAD-1113AA7669A8}"/>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sp>
        <p:nvSpPr>
          <p:cNvPr id="5" name="TextBox 4">
            <a:extLst>
              <a:ext uri="{FF2B5EF4-FFF2-40B4-BE49-F238E27FC236}">
                <a16:creationId xmlns:a16="http://schemas.microsoft.com/office/drawing/2014/main" id="{F763B261-2C00-61C0-80AC-120214AA846E}"/>
              </a:ext>
            </a:extLst>
          </p:cNvPr>
          <p:cNvSpPr txBox="1"/>
          <p:nvPr/>
        </p:nvSpPr>
        <p:spPr>
          <a:xfrm>
            <a:off x="168868" y="44118"/>
            <a:ext cx="8484937" cy="954107"/>
          </a:xfrm>
          <a:prstGeom prst="rect">
            <a:avLst/>
          </a:prstGeom>
          <a:gradFill flip="none" rotWithShape="1">
            <a:gsLst>
              <a:gs pos="29000">
                <a:schemeClr val="bg1">
                  <a:alpha val="64844"/>
                </a:schemeClr>
              </a:gs>
              <a:gs pos="100000">
                <a:schemeClr val="dk2">
                  <a:alpha val="7949"/>
                </a:schemeClr>
              </a:gs>
              <a:gs pos="100000">
                <a:schemeClr val="lt1"/>
              </a:gs>
            </a:gsLst>
            <a:lin ang="0" scaled="1"/>
            <a:tileRect/>
          </a:gra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sym typeface="Arial"/>
              </a:rPr>
              <a:t>Roles for libraries</a:t>
            </a:r>
          </a:p>
          <a:p>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Serve as ethical </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s</a:t>
            </a:r>
            <a:r>
              <a:rPr lang="en-US" sz="2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tewards and AI watchdogs</a:t>
            </a:r>
            <a:endParaRPr lang="en-US" sz="24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824995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DC95B-83AB-08F9-5E5B-A34D75A488E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F3391BA-1402-DCF5-F6A4-F0B5E61A3C89}"/>
              </a:ext>
            </a:extLst>
          </p:cNvPr>
          <p:cNvSpPr txBox="1"/>
          <p:nvPr/>
        </p:nvSpPr>
        <p:spPr>
          <a:xfrm>
            <a:off x="266196" y="215585"/>
            <a:ext cx="7350816" cy="584775"/>
          </a:xfrm>
          <a:prstGeom prst="rect">
            <a:avLst/>
          </a:prstGeom>
          <a:gradFill flip="none" rotWithShape="1">
            <a:gsLst>
              <a:gs pos="29000">
                <a:schemeClr val="bg1">
                  <a:alpha val="64844"/>
                </a:schemeClr>
              </a:gs>
              <a:gs pos="100000">
                <a:schemeClr val="dk2">
                  <a:alpha val="7949"/>
                </a:schemeClr>
              </a:gs>
              <a:gs pos="100000">
                <a:schemeClr val="lt1"/>
              </a:gs>
            </a:gsLst>
            <a:lin ang="0" scaled="1"/>
            <a:tileRect/>
          </a:gra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Hybrid intelligence: The work ahead</a:t>
            </a:r>
          </a:p>
        </p:txBody>
      </p:sp>
      <p:pic>
        <p:nvPicPr>
          <p:cNvPr id="6" name="Picture 5" descr="A black background with white text&#10;&#10;Description automatically generated">
            <a:extLst>
              <a:ext uri="{FF2B5EF4-FFF2-40B4-BE49-F238E27FC236}">
                <a16:creationId xmlns:a16="http://schemas.microsoft.com/office/drawing/2014/main" id="{F249BA10-2731-F78E-9307-2DF66E5FC462}"/>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pic>
        <p:nvPicPr>
          <p:cNvPr id="1032" name="Picture 8" descr="Hire Experts">
            <a:extLst>
              <a:ext uri="{FF2B5EF4-FFF2-40B4-BE49-F238E27FC236}">
                <a16:creationId xmlns:a16="http://schemas.microsoft.com/office/drawing/2014/main" id="{F5D11D1C-D2D1-A71E-DA9F-669CF0A4E7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314225" y="1220432"/>
            <a:ext cx="2529675" cy="126483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A104B7B-AE19-C36C-8A4F-A93282489944}"/>
              </a:ext>
            </a:extLst>
          </p:cNvPr>
          <p:cNvSpPr txBox="1"/>
          <p:nvPr/>
        </p:nvSpPr>
        <p:spPr>
          <a:xfrm>
            <a:off x="487002" y="2719528"/>
            <a:ext cx="8289349" cy="2195024"/>
          </a:xfrm>
          <a:prstGeom prst="rect">
            <a:avLst/>
          </a:prstGeom>
          <a:noFill/>
        </p:spPr>
        <p:txBody>
          <a:bodyPr wrap="square" rtlCol="0">
            <a:spAutoFit/>
          </a:bodyPr>
          <a:lstStyle/>
          <a:p>
            <a:pPr>
              <a:lnSpc>
                <a:spcPct val="115000"/>
              </a:lnSpc>
              <a:spcAft>
                <a:spcPts val="800"/>
              </a:spcAft>
              <a:buSzPts val="1000"/>
              <a:tabLst>
                <a:tab pos="457200" algn="l"/>
              </a:tabLst>
            </a:pPr>
            <a:r>
              <a:rPr lang="en-US" sz="2400" b="1" kern="100" dirty="0">
                <a:effectLst/>
                <a:latin typeface="Aptos" panose="020B0004020202020204" pitchFamily="34" charset="0"/>
                <a:ea typeface="Aptos" panose="020B0004020202020204" pitchFamily="34" charset="0"/>
                <a:cs typeface="Times New Roman" panose="02020603050405020304" pitchFamily="18" charset="0"/>
              </a:rPr>
              <a:t>Reclaim your identity as sanctuaries of human insight, empathy, and public empowerment. The next generation of library workers will be community technologists, ethical educators, and humanists, stewarding people’s shared journey through the digital age.</a:t>
            </a:r>
          </a:p>
        </p:txBody>
      </p:sp>
    </p:spTree>
    <p:extLst>
      <p:ext uri="{BB962C8B-B14F-4D97-AF65-F5344CB8AC3E}">
        <p14:creationId xmlns:p14="http://schemas.microsoft.com/office/powerpoint/2010/main" val="9696193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97"/>
        <p:cNvGrpSpPr/>
        <p:nvPr/>
      </p:nvGrpSpPr>
      <p:grpSpPr>
        <a:xfrm>
          <a:off x="0" y="0"/>
          <a:ext cx="0" cy="0"/>
          <a:chOff x="0" y="0"/>
          <a:chExt cx="0" cy="0"/>
        </a:xfrm>
      </p:grpSpPr>
      <p:grpSp>
        <p:nvGrpSpPr>
          <p:cNvPr id="824" name="Google Shape;824;p28"/>
          <p:cNvGrpSpPr/>
          <p:nvPr/>
        </p:nvGrpSpPr>
        <p:grpSpPr>
          <a:xfrm rot="5400000">
            <a:off x="6936861" y="2858534"/>
            <a:ext cx="257100" cy="3465800"/>
            <a:chOff x="261425" y="1395525"/>
            <a:chExt cx="257100" cy="3465800"/>
          </a:xfrm>
        </p:grpSpPr>
        <p:sp>
          <p:nvSpPr>
            <p:cNvPr id="825" name="Google Shape;825;p28"/>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28"/>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7" name="Picture 6" descr="A black and white sign with white text&#10;&#10;Description automatically generated">
            <a:extLst>
              <a:ext uri="{FF2B5EF4-FFF2-40B4-BE49-F238E27FC236}">
                <a16:creationId xmlns:a16="http://schemas.microsoft.com/office/drawing/2014/main" id="{2503EB5D-184C-8948-A66E-602596794708}"/>
              </a:ext>
            </a:extLst>
          </p:cNvPr>
          <p:cNvPicPr>
            <a:picLocks noChangeAspect="1"/>
          </p:cNvPicPr>
          <p:nvPr/>
        </p:nvPicPr>
        <p:blipFill>
          <a:blip r:embed="rId3"/>
          <a:stretch>
            <a:fillRect/>
          </a:stretch>
        </p:blipFill>
        <p:spPr>
          <a:xfrm>
            <a:off x="3112558" y="445255"/>
            <a:ext cx="2918883" cy="2709605"/>
          </a:xfrm>
          <a:prstGeom prst="rect">
            <a:avLst/>
          </a:prstGeom>
        </p:spPr>
      </p:pic>
      <p:pic>
        <p:nvPicPr>
          <p:cNvPr id="10" name="Picture 9">
            <a:extLst>
              <a:ext uri="{FF2B5EF4-FFF2-40B4-BE49-F238E27FC236}">
                <a16:creationId xmlns:a16="http://schemas.microsoft.com/office/drawing/2014/main" id="{E27B61DD-7A8D-2148-92F2-C4FD577A91C7}"/>
              </a:ext>
            </a:extLst>
          </p:cNvPr>
          <p:cNvPicPr>
            <a:picLocks noChangeAspect="1"/>
          </p:cNvPicPr>
          <p:nvPr/>
        </p:nvPicPr>
        <p:blipFill>
          <a:blip r:embed="rId4"/>
          <a:stretch>
            <a:fillRect/>
          </a:stretch>
        </p:blipFill>
        <p:spPr>
          <a:xfrm>
            <a:off x="6208294" y="4272138"/>
            <a:ext cx="2520441" cy="294769"/>
          </a:xfrm>
          <a:prstGeom prst="rect">
            <a:avLst/>
          </a:prstGeom>
        </p:spPr>
      </p:pic>
      <p:sp>
        <p:nvSpPr>
          <p:cNvPr id="2" name="Google Shape;1022;p38">
            <a:extLst>
              <a:ext uri="{FF2B5EF4-FFF2-40B4-BE49-F238E27FC236}">
                <a16:creationId xmlns:a16="http://schemas.microsoft.com/office/drawing/2014/main" id="{5E6B936A-63BC-8243-49C0-E101BF5C7B51}"/>
              </a:ext>
            </a:extLst>
          </p:cNvPr>
          <p:cNvSpPr txBox="1">
            <a:spLocks noGrp="1"/>
          </p:cNvSpPr>
          <p:nvPr>
            <p:ph type="subTitle" idx="1"/>
          </p:nvPr>
        </p:nvSpPr>
        <p:spPr>
          <a:xfrm>
            <a:off x="278758" y="3635804"/>
            <a:ext cx="2719275" cy="134393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400" dirty="0">
                <a:solidFill>
                  <a:schemeClr val="tx1"/>
                </a:solidFill>
                <a:latin typeface="Calibri" panose="020F0502020204030204" pitchFamily="34" charset="0"/>
                <a:cs typeface="Calibri" panose="020F0502020204030204" pitchFamily="34" charset="0"/>
              </a:rPr>
              <a:t>Lee Rainie</a:t>
            </a:r>
          </a:p>
          <a:p>
            <a:pPr marL="0" lvl="0" indent="0" algn="l" rtl="0">
              <a:spcBef>
                <a:spcPts val="0"/>
              </a:spcBef>
              <a:spcAft>
                <a:spcPts val="0"/>
              </a:spcAft>
              <a:buNone/>
            </a:pPr>
            <a:r>
              <a:rPr lang="en-US" sz="2400" dirty="0">
                <a:solidFill>
                  <a:schemeClr val="tx1"/>
                </a:solidFill>
                <a:latin typeface="Calibri" panose="020F0502020204030204" pitchFamily="34" charset="0"/>
                <a:cs typeface="Calibri" panose="020F0502020204030204" pitchFamily="34" charset="0"/>
              </a:rPr>
              <a:t>Director ITDF</a:t>
            </a:r>
          </a:p>
          <a:p>
            <a:pPr marL="0" lvl="0" indent="0" algn="l" rtl="0">
              <a:spcBef>
                <a:spcPts val="0"/>
              </a:spcBef>
              <a:spcAft>
                <a:spcPts val="0"/>
              </a:spcAft>
              <a:buNone/>
            </a:pPr>
            <a:r>
              <a:rPr lang="en-US" sz="2400" dirty="0" err="1">
                <a:solidFill>
                  <a:schemeClr val="tx1"/>
                </a:solidFill>
                <a:latin typeface="Calibri" panose="020F0502020204030204" pitchFamily="34" charset="0"/>
                <a:cs typeface="Calibri" panose="020F0502020204030204" pitchFamily="34" charset="0"/>
              </a:rPr>
              <a:t>lrainie@elon.edu</a:t>
            </a:r>
            <a:endParaRPr sz="24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27178469"/>
      </p:ext>
    </p:extLst>
  </p:cSld>
  <p:clrMapOvr>
    <a:masterClrMapping/>
  </p:clrMapOvr>
</p:sld>
</file>

<file path=ppt/theme/theme1.xml><?xml version="1.0" encoding="utf-8"?>
<a:theme xmlns:a="http://schemas.openxmlformats.org/drawingml/2006/main" name="3D Metrology Software Pitch Deck by Slidesgo">
  <a:themeElements>
    <a:clrScheme name="Simple Light">
      <a:dk1>
        <a:srgbClr val="FFFFFF"/>
      </a:dk1>
      <a:lt1>
        <a:srgbClr val="0D1348"/>
      </a:lt1>
      <a:dk2>
        <a:srgbClr val="131F63"/>
      </a:dk2>
      <a:lt2>
        <a:srgbClr val="76BEF8"/>
      </a:lt2>
      <a:accent1>
        <a:srgbClr val="1155CC"/>
      </a:accent1>
      <a:accent2>
        <a:srgbClr val="D736F7"/>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7234</TotalTime>
  <Words>1562</Words>
  <Application>Microsoft Office PowerPoint</Application>
  <PresentationFormat>On-screen Show (16:9)</PresentationFormat>
  <Paragraphs>138</Paragraphs>
  <Slides>34</Slides>
  <Notes>33</Notes>
  <HiddenSlides>0</HiddenSlides>
  <MMClips>1</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34</vt:i4>
      </vt:variant>
    </vt:vector>
  </HeadingPairs>
  <TitlesOfParts>
    <vt:vector size="49" baseType="lpstr">
      <vt:lpstr>Abel</vt:lpstr>
      <vt:lpstr>Aptos</vt:lpstr>
      <vt:lpstr>Arial</vt:lpstr>
      <vt:lpstr>Calibri</vt:lpstr>
      <vt:lpstr>Calibri Light</vt:lpstr>
      <vt:lpstr>Georgia</vt:lpstr>
      <vt:lpstr>Google Sans</vt:lpstr>
      <vt:lpstr>Google Sans Text</vt:lpstr>
      <vt:lpstr>IBM Plex Sans</vt:lpstr>
      <vt:lpstr>Lato</vt:lpstr>
      <vt:lpstr>Symbol</vt:lpstr>
      <vt:lpstr>Verdana</vt:lpstr>
      <vt:lpstr>3D Metrology Software Pitch Deck by Slidesgo</vt:lpstr>
      <vt:lpstr>Custom Design</vt:lpstr>
      <vt:lpstr>Office Theme</vt:lpstr>
      <vt:lpstr>Another darn crossroads  How libraries can function in the emerging world of generative AI</vt:lpstr>
      <vt:lpstr>PowerPoint Presentation</vt:lpstr>
      <vt:lpstr>PowerPoint Presentation</vt:lpstr>
      <vt:lpstr>PowerPoint Presentation</vt:lpstr>
      <vt:lpstr>PowerPoint Presentation</vt:lpstr>
      <vt:lpstr>The Next Library The keys to the future once you answer 7 questions</vt:lpstr>
      <vt:lpstr>The big questions</vt:lpstr>
      <vt:lpstr>6. Where do you fit on the dashboard?  ALA’s “Confronting the Future”</vt:lpstr>
      <vt:lpstr>The big 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Remember the big question from 2013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3D Metrology Software Pitch Deck</dc:title>
  <dc:creator>Lee Rainie</dc:creator>
  <cp:lastModifiedBy>Lee Rainie</cp:lastModifiedBy>
  <cp:revision>46</cp:revision>
  <dcterms:modified xsi:type="dcterms:W3CDTF">2025-04-25T12:36:56Z</dcterms:modified>
</cp:coreProperties>
</file>